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05" r:id="rId2"/>
    <p:sldId id="257" r:id="rId3"/>
    <p:sldId id="259" r:id="rId4"/>
    <p:sldId id="260" r:id="rId5"/>
    <p:sldId id="406" r:id="rId6"/>
    <p:sldId id="256" r:id="rId7"/>
    <p:sldId id="414" r:id="rId8"/>
    <p:sldId id="258" r:id="rId9"/>
    <p:sldId id="417" r:id="rId10"/>
    <p:sldId id="262" r:id="rId11"/>
    <p:sldId id="261" r:id="rId12"/>
    <p:sldId id="419" r:id="rId13"/>
    <p:sldId id="263" r:id="rId14"/>
    <p:sldId id="420" r:id="rId15"/>
    <p:sldId id="407" r:id="rId16"/>
    <p:sldId id="408" r:id="rId17"/>
    <p:sldId id="409" r:id="rId18"/>
    <p:sldId id="413" r:id="rId19"/>
    <p:sldId id="410" r:id="rId20"/>
    <p:sldId id="412" r:id="rId21"/>
    <p:sldId id="264" r:id="rId22"/>
    <p:sldId id="265" r:id="rId23"/>
  </p:sldIdLst>
  <p:sldSz cx="18288000" cy="10287000"/>
  <p:notesSz cx="6858000" cy="9144000"/>
  <p:embeddedFontLs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DG Jory Bold" panose="020B0604020202020204" charset="0"/>
      <p:regular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Black" panose="020F0502020204030203" pitchFamily="34" charset="0"/>
      <p:bold r:id="rId37"/>
      <p:boldItalic r:id="rId38"/>
    </p:embeddedFont>
    <p:embeddedFont>
      <p:font typeface="Lato Light" panose="020F0502020204030203" pitchFamily="34" charset="0"/>
      <p:regular r:id="rId39"/>
      <p:italic r:id="rId40"/>
    </p:embeddedFont>
    <p:embeddedFont>
      <p:font typeface="Lato Medium" panose="020F0502020204030203" pitchFamily="34" charset="0"/>
      <p:regular r:id="rId41"/>
      <p: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Bold" panose="00000800000000000000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uard" id="{3E6C2A6E-0730-48CF-8ABB-7C0D034F9C79}">
          <p14:sldIdLst>
            <p14:sldId id="405"/>
          </p14:sldIdLst>
        </p14:section>
        <p14:section name="main" id="{7764EB44-3C5B-4B6A-9589-D7A67BA56EB8}">
          <p14:sldIdLst>
            <p14:sldId id="257"/>
            <p14:sldId id="259"/>
            <p14:sldId id="260"/>
          </p14:sldIdLst>
        </p14:section>
        <p14:section name="CYCLE" id="{4F59F470-76A6-41CA-A14F-7CC2529DDCED}">
          <p14:sldIdLst>
            <p14:sldId id="406"/>
            <p14:sldId id="256"/>
            <p14:sldId id="414"/>
            <p14:sldId id="258"/>
            <p14:sldId id="417"/>
            <p14:sldId id="262"/>
            <p14:sldId id="261"/>
            <p14:sldId id="419"/>
            <p14:sldId id="263"/>
            <p14:sldId id="420"/>
          </p14:sldIdLst>
        </p14:section>
        <p14:section name="SIEM &amp; SOAR" id="{B889EEC5-C75E-4841-87A5-42C49C7638CF}">
          <p14:sldIdLst>
            <p14:sldId id="407"/>
            <p14:sldId id="408"/>
            <p14:sldId id="409"/>
          </p14:sldIdLst>
        </p14:section>
        <p14:section name="simulation" id="{1B8CFD5F-CE9C-4577-B797-7C76E7263C43}">
          <p14:sldIdLst>
            <p14:sldId id="413"/>
            <p14:sldId id="410"/>
          </p14:sldIdLst>
        </p14:section>
        <p14:section name="recomendation" id="{6DD30942-BF5A-469E-BE4F-68B6BADF4096}">
          <p14:sldIdLst>
            <p14:sldId id="412"/>
          </p14:sldIdLst>
        </p14:section>
        <p14:section name="CONCLUSION" id="{F64C15E4-B17B-486E-9018-85F21D0ABDD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BED71-081B-4E32-BF9A-E9A34F91BC76}" v="326" dt="2025-12-21T17:35:55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840" y="573945"/>
            <a:ext cx="16513907" cy="964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7911" y="1414210"/>
            <a:ext cx="16476836" cy="457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5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2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7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36.sv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49" y="5036"/>
            <a:ext cx="6412706" cy="164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69236" y="2820440"/>
            <a:ext cx="13349531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fr-FR" sz="4800" b="1" dirty="0">
                <a:solidFill>
                  <a:srgbClr val="000000"/>
                </a:solidFill>
                <a:latin typeface="DG Jory Bold"/>
                <a:cs typeface="DG Jory Bold"/>
              </a:rPr>
              <a:t>Gestion des Incidents Processus de gestion à l'aide de NIST 800-61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endParaRPr lang="fr-FR" sz="4800" b="1" dirty="0">
              <a:solidFill>
                <a:srgbClr val="000000"/>
              </a:solidFill>
              <a:latin typeface="DG Jory Bold"/>
              <a:cs typeface="DG Jory Bold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279282" y="6409597"/>
            <a:ext cx="15839342" cy="395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ZoneTexte 10"/>
          <p:cNvSpPr txBox="1">
            <a:spLocks noChangeArrowheads="1"/>
          </p:cNvSpPr>
          <p:nvPr/>
        </p:nvSpPr>
        <p:spPr bwMode="auto">
          <a:xfrm>
            <a:off x="1637523" y="6790118"/>
            <a:ext cx="7229475" cy="157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defTabSz="1371600"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Réalise par: </a:t>
            </a:r>
          </a:p>
          <a:p>
            <a:pPr algn="ctr" defTabSz="1371600">
              <a:lnSpc>
                <a:spcPct val="150000"/>
              </a:lnSpc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ELKARCHAOUI Omar</a:t>
            </a:r>
          </a:p>
          <a:p>
            <a:pPr algn="ctr" defTabSz="1371600">
              <a:lnSpc>
                <a:spcPct val="150000"/>
              </a:lnSpc>
              <a:spcBef>
                <a:spcPts val="450"/>
              </a:spcBef>
              <a:buClr>
                <a:srgbClr val="E7E6E6"/>
              </a:buClr>
              <a:buNone/>
            </a:pPr>
            <a:r>
              <a:rPr lang="fr-F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BADDI Oussama</a:t>
            </a: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0924828" y="6794807"/>
            <a:ext cx="4983956" cy="1001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chemeClr val="accent2"/>
              </a:buClr>
              <a:buChar char="»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Char char="-"/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 defTabSz="1371600">
              <a:lnSpc>
                <a:spcPct val="150000"/>
              </a:lnSpc>
              <a:spcBef>
                <a:spcPct val="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Enseignant : </a:t>
            </a:r>
          </a:p>
          <a:p>
            <a:pPr algn="ctr" defTabSz="1371600">
              <a:lnSpc>
                <a:spcPct val="150000"/>
              </a:lnSpc>
              <a:spcBef>
                <a:spcPct val="0"/>
              </a:spcBef>
              <a:buClr>
                <a:srgbClr val="E7E6E6"/>
              </a:buClr>
              <a:buNone/>
            </a:pPr>
            <a:r>
              <a:rPr lang="fr-F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Lato"/>
              </a:rPr>
              <a:t>M. SADQI Yassine </a:t>
            </a:r>
            <a:endParaRPr lang="fr-FR" altLang="en-US" sz="2100" dirty="0">
              <a:solidFill>
                <a:srgbClr val="007DAB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98292" y="9281702"/>
            <a:ext cx="5091419" cy="5635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1600">
              <a:defRPr/>
            </a:pPr>
            <a:br>
              <a:rPr lang="fr-MA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Lato"/>
              </a:rPr>
            </a:br>
            <a:r>
              <a:rPr lang="fr-MA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Lato"/>
              </a:rPr>
              <a:t>Année universitaire 2025 – 2026 </a:t>
            </a:r>
          </a:p>
          <a:p>
            <a:pPr algn="ctr" defTabSz="1371600">
              <a:defRPr/>
            </a:pPr>
            <a:endParaRPr lang="fr-MA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8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">
            <a:extLst>
              <a:ext uri="{FF2B5EF4-FFF2-40B4-BE49-F238E27FC236}">
                <a16:creationId xmlns:a16="http://schemas.microsoft.com/office/drawing/2014/main" id="{978A907A-42EB-D16F-A160-1DFEF1E982EC}"/>
              </a:ext>
            </a:extLst>
          </p:cNvPr>
          <p:cNvGrpSpPr/>
          <p:nvPr/>
        </p:nvGrpSpPr>
        <p:grpSpPr>
          <a:xfrm>
            <a:off x="11558530" y="2609617"/>
            <a:ext cx="4495800" cy="1116463"/>
            <a:chOff x="0" y="-38100"/>
            <a:chExt cx="1836416" cy="1319319"/>
          </a:xfrm>
        </p:grpSpPr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id="{7C6EF500-B143-EFC6-7A1E-E817127D5801}"/>
                </a:ext>
              </a:extLst>
            </p:cNvPr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36910EF9-DF67-2C0C-0F3B-47F2FB95723D}"/>
                </a:ext>
              </a:extLst>
            </p:cNvPr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1" y="405971"/>
            <a:ext cx="15392682" cy="1664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Confinement , </a:t>
            </a:r>
            <a:r>
              <a:rPr lang="en-US" sz="60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Éradication</a:t>
            </a: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ctr">
              <a:lnSpc>
                <a:spcPts val="6400"/>
              </a:lnSpc>
            </a:pP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 Le </a:t>
            </a:r>
            <a:r>
              <a:rPr lang="en-US" sz="60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Rétablissement</a:t>
            </a:r>
            <a:r>
              <a:rPr lang="en-US" sz="6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6768" y="3087071"/>
            <a:ext cx="5972358" cy="1398547"/>
            <a:chOff x="0" y="-38100"/>
            <a:chExt cx="1836416" cy="13193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81200" y="3738940"/>
            <a:ext cx="4676959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48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Confinement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59679" y="5537658"/>
            <a:ext cx="6972642" cy="2797589"/>
            <a:chOff x="0" y="0"/>
            <a:chExt cx="1836416" cy="12812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 w="95250" cap="rnd">
              <a:solidFill>
                <a:srgbClr val="245365">
                  <a:alpha val="53725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156863" y="90582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B38046-C2F2-A8D1-97BE-C5FD79E484C2}"/>
              </a:ext>
            </a:extLst>
          </p:cNvPr>
          <p:cNvSpPr/>
          <p:nvPr/>
        </p:nvSpPr>
        <p:spPr>
          <a:xfrm>
            <a:off x="231469" y="5938439"/>
            <a:ext cx="4753126" cy="1524533"/>
          </a:xfrm>
          <a:custGeom>
            <a:avLst/>
            <a:gdLst>
              <a:gd name="csX0" fmla="*/ 0 w 4753126"/>
              <a:gd name="csY0" fmla="*/ 399199 h 1524533"/>
              <a:gd name="csX1" fmla="*/ 399199 w 4753126"/>
              <a:gd name="csY1" fmla="*/ 0 h 1524533"/>
              <a:gd name="csX2" fmla="*/ 924613 w 4753126"/>
              <a:gd name="csY2" fmla="*/ 0 h 1524533"/>
              <a:gd name="csX3" fmla="*/ 1370932 w 4753126"/>
              <a:gd name="csY3" fmla="*/ 0 h 1524533"/>
              <a:gd name="csX4" fmla="*/ 1817251 w 4753126"/>
              <a:gd name="csY4" fmla="*/ 0 h 1524533"/>
              <a:gd name="csX5" fmla="*/ 2461307 w 4753126"/>
              <a:gd name="csY5" fmla="*/ 0 h 1524533"/>
              <a:gd name="csX6" fmla="*/ 3026268 w 4753126"/>
              <a:gd name="csY6" fmla="*/ 0 h 1524533"/>
              <a:gd name="csX7" fmla="*/ 3630777 w 4753126"/>
              <a:gd name="csY7" fmla="*/ 0 h 1524533"/>
              <a:gd name="csX8" fmla="*/ 4353927 w 4753126"/>
              <a:gd name="csY8" fmla="*/ 0 h 1524533"/>
              <a:gd name="csX9" fmla="*/ 4753126 w 4753126"/>
              <a:gd name="csY9" fmla="*/ 399199 h 1524533"/>
              <a:gd name="csX10" fmla="*/ 4753126 w 4753126"/>
              <a:gd name="csY10" fmla="*/ 776789 h 1524533"/>
              <a:gd name="csX11" fmla="*/ 4753126 w 4753126"/>
              <a:gd name="csY11" fmla="*/ 1125334 h 1524533"/>
              <a:gd name="csX12" fmla="*/ 4353927 w 4753126"/>
              <a:gd name="csY12" fmla="*/ 1524533 h 1524533"/>
              <a:gd name="csX13" fmla="*/ 3868060 w 4753126"/>
              <a:gd name="csY13" fmla="*/ 1524533 h 1524533"/>
              <a:gd name="csX14" fmla="*/ 3263552 w 4753126"/>
              <a:gd name="csY14" fmla="*/ 1524533 h 1524533"/>
              <a:gd name="csX15" fmla="*/ 2619496 w 4753126"/>
              <a:gd name="csY15" fmla="*/ 1524533 h 1524533"/>
              <a:gd name="csX16" fmla="*/ 2173177 w 4753126"/>
              <a:gd name="csY16" fmla="*/ 1524533 h 1524533"/>
              <a:gd name="csX17" fmla="*/ 1529121 w 4753126"/>
              <a:gd name="csY17" fmla="*/ 1524533 h 1524533"/>
              <a:gd name="csX18" fmla="*/ 1043255 w 4753126"/>
              <a:gd name="csY18" fmla="*/ 1524533 h 1524533"/>
              <a:gd name="csX19" fmla="*/ 399199 w 4753126"/>
              <a:gd name="csY19" fmla="*/ 1524533 h 1524533"/>
              <a:gd name="csX20" fmla="*/ 0 w 4753126"/>
              <a:gd name="csY20" fmla="*/ 1125334 h 1524533"/>
              <a:gd name="csX21" fmla="*/ 0 w 4753126"/>
              <a:gd name="csY21" fmla="*/ 784051 h 1524533"/>
              <a:gd name="csX22" fmla="*/ 0 w 4753126"/>
              <a:gd name="csY22" fmla="*/ 399199 h 15245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4753126" h="1524533" fill="none" extrusionOk="0">
                <a:moveTo>
                  <a:pt x="0" y="399199"/>
                </a:moveTo>
                <a:cubicBezTo>
                  <a:pt x="-21660" y="197803"/>
                  <a:pt x="190207" y="-2057"/>
                  <a:pt x="399199" y="0"/>
                </a:cubicBezTo>
                <a:cubicBezTo>
                  <a:pt x="649573" y="-18187"/>
                  <a:pt x="712984" y="16845"/>
                  <a:pt x="924613" y="0"/>
                </a:cubicBezTo>
                <a:cubicBezTo>
                  <a:pt x="1136242" y="-16845"/>
                  <a:pt x="1170132" y="27268"/>
                  <a:pt x="1370932" y="0"/>
                </a:cubicBezTo>
                <a:cubicBezTo>
                  <a:pt x="1571732" y="-27268"/>
                  <a:pt x="1615801" y="65"/>
                  <a:pt x="1817251" y="0"/>
                </a:cubicBezTo>
                <a:cubicBezTo>
                  <a:pt x="2018701" y="-65"/>
                  <a:pt x="2160422" y="67131"/>
                  <a:pt x="2461307" y="0"/>
                </a:cubicBezTo>
                <a:cubicBezTo>
                  <a:pt x="2762192" y="-67131"/>
                  <a:pt x="2771963" y="7460"/>
                  <a:pt x="3026268" y="0"/>
                </a:cubicBezTo>
                <a:cubicBezTo>
                  <a:pt x="3280573" y="-7460"/>
                  <a:pt x="3508996" y="49110"/>
                  <a:pt x="3630777" y="0"/>
                </a:cubicBezTo>
                <a:cubicBezTo>
                  <a:pt x="3752558" y="-49110"/>
                  <a:pt x="4192238" y="9775"/>
                  <a:pt x="4353927" y="0"/>
                </a:cubicBezTo>
                <a:cubicBezTo>
                  <a:pt x="4595634" y="44502"/>
                  <a:pt x="4802086" y="189106"/>
                  <a:pt x="4753126" y="399199"/>
                </a:cubicBezTo>
                <a:cubicBezTo>
                  <a:pt x="4753227" y="489427"/>
                  <a:pt x="4735328" y="617510"/>
                  <a:pt x="4753126" y="776789"/>
                </a:cubicBezTo>
                <a:cubicBezTo>
                  <a:pt x="4770924" y="936068"/>
                  <a:pt x="4747679" y="1037212"/>
                  <a:pt x="4753126" y="1125334"/>
                </a:cubicBezTo>
                <a:cubicBezTo>
                  <a:pt x="4813684" y="1333619"/>
                  <a:pt x="4570296" y="1535250"/>
                  <a:pt x="4353927" y="1524533"/>
                </a:cubicBezTo>
                <a:cubicBezTo>
                  <a:pt x="4133821" y="1531604"/>
                  <a:pt x="4101511" y="1490018"/>
                  <a:pt x="3868060" y="1524533"/>
                </a:cubicBezTo>
                <a:cubicBezTo>
                  <a:pt x="3634609" y="1559048"/>
                  <a:pt x="3479000" y="1516628"/>
                  <a:pt x="3263552" y="1524533"/>
                </a:cubicBezTo>
                <a:cubicBezTo>
                  <a:pt x="3048104" y="1532438"/>
                  <a:pt x="2882165" y="1512574"/>
                  <a:pt x="2619496" y="1524533"/>
                </a:cubicBezTo>
                <a:cubicBezTo>
                  <a:pt x="2356827" y="1536492"/>
                  <a:pt x="2335039" y="1499218"/>
                  <a:pt x="2173177" y="1524533"/>
                </a:cubicBezTo>
                <a:cubicBezTo>
                  <a:pt x="2011315" y="1549848"/>
                  <a:pt x="1804616" y="1457805"/>
                  <a:pt x="1529121" y="1524533"/>
                </a:cubicBezTo>
                <a:cubicBezTo>
                  <a:pt x="1253626" y="1591261"/>
                  <a:pt x="1140606" y="1503940"/>
                  <a:pt x="1043255" y="1524533"/>
                </a:cubicBezTo>
                <a:cubicBezTo>
                  <a:pt x="945904" y="1545126"/>
                  <a:pt x="628248" y="1512003"/>
                  <a:pt x="399199" y="1524533"/>
                </a:cubicBezTo>
                <a:cubicBezTo>
                  <a:pt x="210459" y="1509460"/>
                  <a:pt x="-10272" y="1349303"/>
                  <a:pt x="0" y="1125334"/>
                </a:cubicBezTo>
                <a:cubicBezTo>
                  <a:pt x="-38421" y="1007387"/>
                  <a:pt x="2073" y="868023"/>
                  <a:pt x="0" y="784051"/>
                </a:cubicBezTo>
                <a:cubicBezTo>
                  <a:pt x="-2073" y="700079"/>
                  <a:pt x="14396" y="518384"/>
                  <a:pt x="0" y="399199"/>
                </a:cubicBezTo>
                <a:close/>
              </a:path>
              <a:path w="4753126" h="1524533" stroke="0" extrusionOk="0">
                <a:moveTo>
                  <a:pt x="0" y="399199"/>
                </a:moveTo>
                <a:cubicBezTo>
                  <a:pt x="-56358" y="146323"/>
                  <a:pt x="151872" y="23108"/>
                  <a:pt x="399199" y="0"/>
                </a:cubicBezTo>
                <a:cubicBezTo>
                  <a:pt x="643715" y="-74393"/>
                  <a:pt x="841377" y="76624"/>
                  <a:pt x="1043255" y="0"/>
                </a:cubicBezTo>
                <a:cubicBezTo>
                  <a:pt x="1245133" y="-76624"/>
                  <a:pt x="1360814" y="16193"/>
                  <a:pt x="1568669" y="0"/>
                </a:cubicBezTo>
                <a:cubicBezTo>
                  <a:pt x="1776524" y="-16193"/>
                  <a:pt x="1964120" y="2986"/>
                  <a:pt x="2173177" y="0"/>
                </a:cubicBezTo>
                <a:cubicBezTo>
                  <a:pt x="2382234" y="-2986"/>
                  <a:pt x="2587531" y="11913"/>
                  <a:pt x="2777685" y="0"/>
                </a:cubicBezTo>
                <a:cubicBezTo>
                  <a:pt x="2967839" y="-11913"/>
                  <a:pt x="3094182" y="35817"/>
                  <a:pt x="3382194" y="0"/>
                </a:cubicBezTo>
                <a:cubicBezTo>
                  <a:pt x="3670206" y="-35817"/>
                  <a:pt x="3896109" y="31522"/>
                  <a:pt x="4353927" y="0"/>
                </a:cubicBezTo>
                <a:cubicBezTo>
                  <a:pt x="4555083" y="5122"/>
                  <a:pt x="4783271" y="232361"/>
                  <a:pt x="4753126" y="399199"/>
                </a:cubicBezTo>
                <a:cubicBezTo>
                  <a:pt x="4792980" y="506142"/>
                  <a:pt x="4722980" y="612342"/>
                  <a:pt x="4753126" y="762267"/>
                </a:cubicBezTo>
                <a:cubicBezTo>
                  <a:pt x="4783272" y="912192"/>
                  <a:pt x="4748699" y="1000239"/>
                  <a:pt x="4753126" y="1125334"/>
                </a:cubicBezTo>
                <a:cubicBezTo>
                  <a:pt x="4717239" y="1365190"/>
                  <a:pt x="4524701" y="1490598"/>
                  <a:pt x="4353927" y="1524533"/>
                </a:cubicBezTo>
                <a:cubicBezTo>
                  <a:pt x="4228400" y="1542667"/>
                  <a:pt x="3896008" y="1461630"/>
                  <a:pt x="3749419" y="1524533"/>
                </a:cubicBezTo>
                <a:cubicBezTo>
                  <a:pt x="3602830" y="1587436"/>
                  <a:pt x="3273588" y="1497492"/>
                  <a:pt x="3105363" y="1524533"/>
                </a:cubicBezTo>
                <a:cubicBezTo>
                  <a:pt x="2937138" y="1551574"/>
                  <a:pt x="2712118" y="1505399"/>
                  <a:pt x="2461307" y="1524533"/>
                </a:cubicBezTo>
                <a:cubicBezTo>
                  <a:pt x="2210496" y="1543667"/>
                  <a:pt x="2147544" y="1494184"/>
                  <a:pt x="1856799" y="1524533"/>
                </a:cubicBezTo>
                <a:cubicBezTo>
                  <a:pt x="1566054" y="1554882"/>
                  <a:pt x="1592170" y="1467133"/>
                  <a:pt x="1370932" y="1524533"/>
                </a:cubicBezTo>
                <a:cubicBezTo>
                  <a:pt x="1149694" y="1581933"/>
                  <a:pt x="1109213" y="1519575"/>
                  <a:pt x="924613" y="1524533"/>
                </a:cubicBezTo>
                <a:cubicBezTo>
                  <a:pt x="740013" y="1529491"/>
                  <a:pt x="584642" y="1504628"/>
                  <a:pt x="399199" y="1524533"/>
                </a:cubicBezTo>
                <a:cubicBezTo>
                  <a:pt x="232619" y="1551941"/>
                  <a:pt x="-4311" y="1367079"/>
                  <a:pt x="0" y="1125334"/>
                </a:cubicBezTo>
                <a:cubicBezTo>
                  <a:pt x="-35789" y="1033169"/>
                  <a:pt x="37059" y="931558"/>
                  <a:pt x="0" y="755005"/>
                </a:cubicBezTo>
                <a:cubicBezTo>
                  <a:pt x="-37059" y="578452"/>
                  <a:pt x="8505" y="477063"/>
                  <a:pt x="0" y="39919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5400" b="1" dirty="0">
                <a:solidFill>
                  <a:schemeClr val="bg1"/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court terme </a:t>
            </a:r>
            <a:endParaRPr lang="fr-FR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E46A53-EB30-FCE8-E207-4FC8F5513F98}"/>
              </a:ext>
            </a:extLst>
          </p:cNvPr>
          <p:cNvSpPr/>
          <p:nvPr/>
        </p:nvSpPr>
        <p:spPr>
          <a:xfrm>
            <a:off x="4929294" y="7260937"/>
            <a:ext cx="4753126" cy="1524533"/>
          </a:xfrm>
          <a:custGeom>
            <a:avLst/>
            <a:gdLst>
              <a:gd name="csX0" fmla="*/ 0 w 4753126"/>
              <a:gd name="csY0" fmla="*/ 399199 h 1524533"/>
              <a:gd name="csX1" fmla="*/ 399199 w 4753126"/>
              <a:gd name="csY1" fmla="*/ 0 h 1524533"/>
              <a:gd name="csX2" fmla="*/ 924613 w 4753126"/>
              <a:gd name="csY2" fmla="*/ 0 h 1524533"/>
              <a:gd name="csX3" fmla="*/ 1370932 w 4753126"/>
              <a:gd name="csY3" fmla="*/ 0 h 1524533"/>
              <a:gd name="csX4" fmla="*/ 1817251 w 4753126"/>
              <a:gd name="csY4" fmla="*/ 0 h 1524533"/>
              <a:gd name="csX5" fmla="*/ 2461307 w 4753126"/>
              <a:gd name="csY5" fmla="*/ 0 h 1524533"/>
              <a:gd name="csX6" fmla="*/ 3026268 w 4753126"/>
              <a:gd name="csY6" fmla="*/ 0 h 1524533"/>
              <a:gd name="csX7" fmla="*/ 3630777 w 4753126"/>
              <a:gd name="csY7" fmla="*/ 0 h 1524533"/>
              <a:gd name="csX8" fmla="*/ 4353927 w 4753126"/>
              <a:gd name="csY8" fmla="*/ 0 h 1524533"/>
              <a:gd name="csX9" fmla="*/ 4753126 w 4753126"/>
              <a:gd name="csY9" fmla="*/ 399199 h 1524533"/>
              <a:gd name="csX10" fmla="*/ 4753126 w 4753126"/>
              <a:gd name="csY10" fmla="*/ 776789 h 1524533"/>
              <a:gd name="csX11" fmla="*/ 4753126 w 4753126"/>
              <a:gd name="csY11" fmla="*/ 1125334 h 1524533"/>
              <a:gd name="csX12" fmla="*/ 4353927 w 4753126"/>
              <a:gd name="csY12" fmla="*/ 1524533 h 1524533"/>
              <a:gd name="csX13" fmla="*/ 3868060 w 4753126"/>
              <a:gd name="csY13" fmla="*/ 1524533 h 1524533"/>
              <a:gd name="csX14" fmla="*/ 3263552 w 4753126"/>
              <a:gd name="csY14" fmla="*/ 1524533 h 1524533"/>
              <a:gd name="csX15" fmla="*/ 2619496 w 4753126"/>
              <a:gd name="csY15" fmla="*/ 1524533 h 1524533"/>
              <a:gd name="csX16" fmla="*/ 2173177 w 4753126"/>
              <a:gd name="csY16" fmla="*/ 1524533 h 1524533"/>
              <a:gd name="csX17" fmla="*/ 1529121 w 4753126"/>
              <a:gd name="csY17" fmla="*/ 1524533 h 1524533"/>
              <a:gd name="csX18" fmla="*/ 1043255 w 4753126"/>
              <a:gd name="csY18" fmla="*/ 1524533 h 1524533"/>
              <a:gd name="csX19" fmla="*/ 399199 w 4753126"/>
              <a:gd name="csY19" fmla="*/ 1524533 h 1524533"/>
              <a:gd name="csX20" fmla="*/ 0 w 4753126"/>
              <a:gd name="csY20" fmla="*/ 1125334 h 1524533"/>
              <a:gd name="csX21" fmla="*/ 0 w 4753126"/>
              <a:gd name="csY21" fmla="*/ 784051 h 1524533"/>
              <a:gd name="csX22" fmla="*/ 0 w 4753126"/>
              <a:gd name="csY22" fmla="*/ 399199 h 152453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4753126" h="1524533" fill="none" extrusionOk="0">
                <a:moveTo>
                  <a:pt x="0" y="399199"/>
                </a:moveTo>
                <a:cubicBezTo>
                  <a:pt x="-21660" y="197803"/>
                  <a:pt x="190207" y="-2057"/>
                  <a:pt x="399199" y="0"/>
                </a:cubicBezTo>
                <a:cubicBezTo>
                  <a:pt x="649573" y="-18187"/>
                  <a:pt x="712984" y="16845"/>
                  <a:pt x="924613" y="0"/>
                </a:cubicBezTo>
                <a:cubicBezTo>
                  <a:pt x="1136242" y="-16845"/>
                  <a:pt x="1170132" y="27268"/>
                  <a:pt x="1370932" y="0"/>
                </a:cubicBezTo>
                <a:cubicBezTo>
                  <a:pt x="1571732" y="-27268"/>
                  <a:pt x="1615801" y="65"/>
                  <a:pt x="1817251" y="0"/>
                </a:cubicBezTo>
                <a:cubicBezTo>
                  <a:pt x="2018701" y="-65"/>
                  <a:pt x="2160422" y="67131"/>
                  <a:pt x="2461307" y="0"/>
                </a:cubicBezTo>
                <a:cubicBezTo>
                  <a:pt x="2762192" y="-67131"/>
                  <a:pt x="2771963" y="7460"/>
                  <a:pt x="3026268" y="0"/>
                </a:cubicBezTo>
                <a:cubicBezTo>
                  <a:pt x="3280573" y="-7460"/>
                  <a:pt x="3508996" y="49110"/>
                  <a:pt x="3630777" y="0"/>
                </a:cubicBezTo>
                <a:cubicBezTo>
                  <a:pt x="3752558" y="-49110"/>
                  <a:pt x="4192238" y="9775"/>
                  <a:pt x="4353927" y="0"/>
                </a:cubicBezTo>
                <a:cubicBezTo>
                  <a:pt x="4595634" y="44502"/>
                  <a:pt x="4802086" y="189106"/>
                  <a:pt x="4753126" y="399199"/>
                </a:cubicBezTo>
                <a:cubicBezTo>
                  <a:pt x="4753227" y="489427"/>
                  <a:pt x="4735328" y="617510"/>
                  <a:pt x="4753126" y="776789"/>
                </a:cubicBezTo>
                <a:cubicBezTo>
                  <a:pt x="4770924" y="936068"/>
                  <a:pt x="4747679" y="1037212"/>
                  <a:pt x="4753126" y="1125334"/>
                </a:cubicBezTo>
                <a:cubicBezTo>
                  <a:pt x="4813684" y="1333619"/>
                  <a:pt x="4570296" y="1535250"/>
                  <a:pt x="4353927" y="1524533"/>
                </a:cubicBezTo>
                <a:cubicBezTo>
                  <a:pt x="4133821" y="1531604"/>
                  <a:pt x="4101511" y="1490018"/>
                  <a:pt x="3868060" y="1524533"/>
                </a:cubicBezTo>
                <a:cubicBezTo>
                  <a:pt x="3634609" y="1559048"/>
                  <a:pt x="3479000" y="1516628"/>
                  <a:pt x="3263552" y="1524533"/>
                </a:cubicBezTo>
                <a:cubicBezTo>
                  <a:pt x="3048104" y="1532438"/>
                  <a:pt x="2882165" y="1512574"/>
                  <a:pt x="2619496" y="1524533"/>
                </a:cubicBezTo>
                <a:cubicBezTo>
                  <a:pt x="2356827" y="1536492"/>
                  <a:pt x="2335039" y="1499218"/>
                  <a:pt x="2173177" y="1524533"/>
                </a:cubicBezTo>
                <a:cubicBezTo>
                  <a:pt x="2011315" y="1549848"/>
                  <a:pt x="1804616" y="1457805"/>
                  <a:pt x="1529121" y="1524533"/>
                </a:cubicBezTo>
                <a:cubicBezTo>
                  <a:pt x="1253626" y="1591261"/>
                  <a:pt x="1140606" y="1503940"/>
                  <a:pt x="1043255" y="1524533"/>
                </a:cubicBezTo>
                <a:cubicBezTo>
                  <a:pt x="945904" y="1545126"/>
                  <a:pt x="628248" y="1512003"/>
                  <a:pt x="399199" y="1524533"/>
                </a:cubicBezTo>
                <a:cubicBezTo>
                  <a:pt x="210459" y="1509460"/>
                  <a:pt x="-10272" y="1349303"/>
                  <a:pt x="0" y="1125334"/>
                </a:cubicBezTo>
                <a:cubicBezTo>
                  <a:pt x="-38421" y="1007387"/>
                  <a:pt x="2073" y="868023"/>
                  <a:pt x="0" y="784051"/>
                </a:cubicBezTo>
                <a:cubicBezTo>
                  <a:pt x="-2073" y="700079"/>
                  <a:pt x="14396" y="518384"/>
                  <a:pt x="0" y="399199"/>
                </a:cubicBezTo>
                <a:close/>
              </a:path>
              <a:path w="4753126" h="1524533" stroke="0" extrusionOk="0">
                <a:moveTo>
                  <a:pt x="0" y="399199"/>
                </a:moveTo>
                <a:cubicBezTo>
                  <a:pt x="-56358" y="146323"/>
                  <a:pt x="151872" y="23108"/>
                  <a:pt x="399199" y="0"/>
                </a:cubicBezTo>
                <a:cubicBezTo>
                  <a:pt x="643715" y="-74393"/>
                  <a:pt x="841377" y="76624"/>
                  <a:pt x="1043255" y="0"/>
                </a:cubicBezTo>
                <a:cubicBezTo>
                  <a:pt x="1245133" y="-76624"/>
                  <a:pt x="1360814" y="16193"/>
                  <a:pt x="1568669" y="0"/>
                </a:cubicBezTo>
                <a:cubicBezTo>
                  <a:pt x="1776524" y="-16193"/>
                  <a:pt x="1964120" y="2986"/>
                  <a:pt x="2173177" y="0"/>
                </a:cubicBezTo>
                <a:cubicBezTo>
                  <a:pt x="2382234" y="-2986"/>
                  <a:pt x="2587531" y="11913"/>
                  <a:pt x="2777685" y="0"/>
                </a:cubicBezTo>
                <a:cubicBezTo>
                  <a:pt x="2967839" y="-11913"/>
                  <a:pt x="3094182" y="35817"/>
                  <a:pt x="3382194" y="0"/>
                </a:cubicBezTo>
                <a:cubicBezTo>
                  <a:pt x="3670206" y="-35817"/>
                  <a:pt x="3896109" y="31522"/>
                  <a:pt x="4353927" y="0"/>
                </a:cubicBezTo>
                <a:cubicBezTo>
                  <a:pt x="4555083" y="5122"/>
                  <a:pt x="4783271" y="232361"/>
                  <a:pt x="4753126" y="399199"/>
                </a:cubicBezTo>
                <a:cubicBezTo>
                  <a:pt x="4792980" y="506142"/>
                  <a:pt x="4722980" y="612342"/>
                  <a:pt x="4753126" y="762267"/>
                </a:cubicBezTo>
                <a:cubicBezTo>
                  <a:pt x="4783272" y="912192"/>
                  <a:pt x="4748699" y="1000239"/>
                  <a:pt x="4753126" y="1125334"/>
                </a:cubicBezTo>
                <a:cubicBezTo>
                  <a:pt x="4717239" y="1365190"/>
                  <a:pt x="4524701" y="1490598"/>
                  <a:pt x="4353927" y="1524533"/>
                </a:cubicBezTo>
                <a:cubicBezTo>
                  <a:pt x="4228400" y="1542667"/>
                  <a:pt x="3896008" y="1461630"/>
                  <a:pt x="3749419" y="1524533"/>
                </a:cubicBezTo>
                <a:cubicBezTo>
                  <a:pt x="3602830" y="1587436"/>
                  <a:pt x="3273588" y="1497492"/>
                  <a:pt x="3105363" y="1524533"/>
                </a:cubicBezTo>
                <a:cubicBezTo>
                  <a:pt x="2937138" y="1551574"/>
                  <a:pt x="2712118" y="1505399"/>
                  <a:pt x="2461307" y="1524533"/>
                </a:cubicBezTo>
                <a:cubicBezTo>
                  <a:pt x="2210496" y="1543667"/>
                  <a:pt x="2147544" y="1494184"/>
                  <a:pt x="1856799" y="1524533"/>
                </a:cubicBezTo>
                <a:cubicBezTo>
                  <a:pt x="1566054" y="1554882"/>
                  <a:pt x="1592170" y="1467133"/>
                  <a:pt x="1370932" y="1524533"/>
                </a:cubicBezTo>
                <a:cubicBezTo>
                  <a:pt x="1149694" y="1581933"/>
                  <a:pt x="1109213" y="1519575"/>
                  <a:pt x="924613" y="1524533"/>
                </a:cubicBezTo>
                <a:cubicBezTo>
                  <a:pt x="740013" y="1529491"/>
                  <a:pt x="584642" y="1504628"/>
                  <a:pt x="399199" y="1524533"/>
                </a:cubicBezTo>
                <a:cubicBezTo>
                  <a:pt x="232619" y="1551941"/>
                  <a:pt x="-4311" y="1367079"/>
                  <a:pt x="0" y="1125334"/>
                </a:cubicBezTo>
                <a:cubicBezTo>
                  <a:pt x="-35789" y="1033169"/>
                  <a:pt x="37059" y="931558"/>
                  <a:pt x="0" y="755005"/>
                </a:cubicBezTo>
                <a:cubicBezTo>
                  <a:pt x="-37059" y="578452"/>
                  <a:pt x="8505" y="477063"/>
                  <a:pt x="0" y="399199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5400" b="1" dirty="0">
                <a:solidFill>
                  <a:schemeClr val="bg1"/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long terme </a:t>
            </a:r>
            <a:endParaRPr lang="fr-FR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3598AC-E245-50E2-F4F9-D9B6671AE09E}"/>
              </a:ext>
            </a:extLst>
          </p:cNvPr>
          <p:cNvCxnSpPr>
            <a:endCxn id="18" idx="0"/>
          </p:cNvCxnSpPr>
          <p:nvPr/>
        </p:nvCxnSpPr>
        <p:spPr>
          <a:xfrm>
            <a:off x="4319678" y="4485618"/>
            <a:ext cx="2986179" cy="2775319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0E7C7-E7A8-1379-4F34-D7C9616A2E58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608032" y="4482928"/>
            <a:ext cx="1754915" cy="1455511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FA4110-774D-3BD8-59DD-A898C07A7646}"/>
              </a:ext>
            </a:extLst>
          </p:cNvPr>
          <p:cNvSpPr txBox="1"/>
          <p:nvPr/>
        </p:nvSpPr>
        <p:spPr>
          <a:xfrm>
            <a:off x="10893880" y="5755268"/>
            <a:ext cx="639333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supprimer la menace (ex. : ransomware) et restaurer depuis des sauvegardes saines.</a:t>
            </a:r>
            <a:endParaRPr lang="fr-FR" sz="5400" b="1" dirty="0"/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A8259E5C-B32B-A5A8-C0F8-918550AD7765}"/>
              </a:ext>
            </a:extLst>
          </p:cNvPr>
          <p:cNvSpPr txBox="1"/>
          <p:nvPr/>
        </p:nvSpPr>
        <p:spPr>
          <a:xfrm>
            <a:off x="11712399" y="3167849"/>
            <a:ext cx="4676959" cy="4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4800" b="1" dirty="0" err="1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Éradication</a:t>
            </a:r>
            <a:endParaRPr lang="en-US" sz="4800" b="1" dirty="0">
              <a:solidFill>
                <a:srgbClr val="25293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B78E7-93EF-F33D-7673-9229624D7143}"/>
              </a:ext>
            </a:extLst>
          </p:cNvPr>
          <p:cNvCxnSpPr>
            <a:cxnSpLocks/>
          </p:cNvCxnSpPr>
          <p:nvPr/>
        </p:nvCxnSpPr>
        <p:spPr>
          <a:xfrm flipH="1">
            <a:off x="13968322" y="3676314"/>
            <a:ext cx="244449" cy="1975651"/>
          </a:xfrm>
          <a:prstGeom prst="straightConnector1">
            <a:avLst/>
          </a:prstGeom>
          <a:ln w="76200" cap="rnd" cmpd="tri" algn="ctr">
            <a:solidFill>
              <a:schemeClr val="accent5">
                <a:lumMod val="75000"/>
              </a:schemeClr>
            </a:solidFill>
            <a:prstDash val="solid"/>
            <a:round/>
            <a:headEnd type="none" w="lg" len="lg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EE8E3-76C2-3FFE-8084-BEB51D93AB73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 animBg="1"/>
      <p:bldP spid="18" grpId="0" animBg="1"/>
      <p:bldP spid="33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2561" y="-74233"/>
            <a:ext cx="9982877" cy="10435467"/>
            <a:chOff x="0" y="0"/>
            <a:chExt cx="2629235" cy="2748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9235" cy="2748436"/>
            </a:xfrm>
            <a:custGeom>
              <a:avLst/>
              <a:gdLst/>
              <a:ahLst/>
              <a:cxnLst/>
              <a:rect l="l" t="t" r="r" b="b"/>
              <a:pathLst>
                <a:path w="2629235" h="2748436">
                  <a:moveTo>
                    <a:pt x="0" y="0"/>
                  </a:moveTo>
                  <a:lnTo>
                    <a:pt x="2629235" y="0"/>
                  </a:lnTo>
                  <a:lnTo>
                    <a:pt x="2629235" y="2748436"/>
                  </a:lnTo>
                  <a:lnTo>
                    <a:pt x="0" y="2748436"/>
                  </a:lnTo>
                  <a:close/>
                </a:path>
              </a:pathLst>
            </a:custGeom>
            <a:solidFill>
              <a:srgbClr val="2453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29235" cy="278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38480" y="1257629"/>
            <a:ext cx="9411038" cy="843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Le </a:t>
            </a:r>
            <a:r>
              <a:rPr lang="en-US" sz="66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Rétablissement</a:t>
            </a:r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5154614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659110" y="-1045722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80" y="0"/>
                </a:moveTo>
                <a:lnTo>
                  <a:pt x="0" y="0"/>
                </a:lnTo>
                <a:lnTo>
                  <a:pt x="0" y="4114800"/>
                </a:lnTo>
                <a:lnTo>
                  <a:pt x="5200380" y="4114800"/>
                </a:lnTo>
                <a:lnTo>
                  <a:pt x="52003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 flipH="1">
            <a:off x="-679079" y="103184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2716317" y="0"/>
                </a:moveTo>
                <a:lnTo>
                  <a:pt x="0" y="0"/>
                </a:lnTo>
                <a:lnTo>
                  <a:pt x="0" y="1358159"/>
                </a:lnTo>
                <a:lnTo>
                  <a:pt x="2716317" y="1358159"/>
                </a:lnTo>
                <a:lnTo>
                  <a:pt x="27163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327095" flipV="1">
            <a:off x="-1423018" y="620871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4114800"/>
                </a:moveTo>
                <a:lnTo>
                  <a:pt x="4903436" y="4114800"/>
                </a:lnTo>
                <a:lnTo>
                  <a:pt x="490343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B1947-6780-B3B7-D04E-6720A84E1E2F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8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37980B-0C19-2CC4-46BC-4AE78FC3C67B}"/>
              </a:ext>
            </a:extLst>
          </p:cNvPr>
          <p:cNvSpPr/>
          <p:nvPr/>
        </p:nvSpPr>
        <p:spPr>
          <a:xfrm>
            <a:off x="5095188" y="2653029"/>
            <a:ext cx="8097622" cy="6734652"/>
          </a:xfrm>
          <a:custGeom>
            <a:avLst/>
            <a:gdLst>
              <a:gd name="csX0" fmla="*/ 0 w 8097622"/>
              <a:gd name="csY0" fmla="*/ 1763469 h 6734652"/>
              <a:gd name="csX1" fmla="*/ 1763469 w 8097622"/>
              <a:gd name="csY1" fmla="*/ 0 h 6734652"/>
              <a:gd name="csX2" fmla="*/ 2426218 w 8097622"/>
              <a:gd name="csY2" fmla="*/ 0 h 6734652"/>
              <a:gd name="csX3" fmla="*/ 2997554 w 8097622"/>
              <a:gd name="csY3" fmla="*/ 0 h 6734652"/>
              <a:gd name="csX4" fmla="*/ 3431769 w 8097622"/>
              <a:gd name="csY4" fmla="*/ 0 h 6734652"/>
              <a:gd name="csX5" fmla="*/ 3957397 w 8097622"/>
              <a:gd name="csY5" fmla="*/ 0 h 6734652"/>
              <a:gd name="csX6" fmla="*/ 4620147 w 8097622"/>
              <a:gd name="csY6" fmla="*/ 0 h 6734652"/>
              <a:gd name="csX7" fmla="*/ 5237189 w 8097622"/>
              <a:gd name="csY7" fmla="*/ 0 h 6734652"/>
              <a:gd name="csX8" fmla="*/ 6334153 w 8097622"/>
              <a:gd name="csY8" fmla="*/ 0 h 6734652"/>
              <a:gd name="csX9" fmla="*/ 8097622 w 8097622"/>
              <a:gd name="csY9" fmla="*/ 1763469 h 6734652"/>
              <a:gd name="csX10" fmla="*/ 8097622 w 8097622"/>
              <a:gd name="csY10" fmla="*/ 2201857 h 6734652"/>
              <a:gd name="csX11" fmla="*/ 8097622 w 8097622"/>
              <a:gd name="csY11" fmla="*/ 2800630 h 6734652"/>
              <a:gd name="csX12" fmla="*/ 8097622 w 8097622"/>
              <a:gd name="csY12" fmla="*/ 3399403 h 6734652"/>
              <a:gd name="csX13" fmla="*/ 8097622 w 8097622"/>
              <a:gd name="csY13" fmla="*/ 3837791 h 6734652"/>
              <a:gd name="csX14" fmla="*/ 8097622 w 8097622"/>
              <a:gd name="csY14" fmla="*/ 4404487 h 6734652"/>
              <a:gd name="csX15" fmla="*/ 8097622 w 8097622"/>
              <a:gd name="csY15" fmla="*/ 4971183 h 6734652"/>
              <a:gd name="csX16" fmla="*/ 6334153 w 8097622"/>
              <a:gd name="csY16" fmla="*/ 6734652 h 6734652"/>
              <a:gd name="csX17" fmla="*/ 5808524 w 8097622"/>
              <a:gd name="csY17" fmla="*/ 6734652 h 6734652"/>
              <a:gd name="csX18" fmla="*/ 5328603 w 8097622"/>
              <a:gd name="csY18" fmla="*/ 6734652 h 6734652"/>
              <a:gd name="csX19" fmla="*/ 4757267 w 8097622"/>
              <a:gd name="csY19" fmla="*/ 6734652 h 6734652"/>
              <a:gd name="csX20" fmla="*/ 4323052 w 8097622"/>
              <a:gd name="csY20" fmla="*/ 6734652 h 6734652"/>
              <a:gd name="csX21" fmla="*/ 3660303 w 8097622"/>
              <a:gd name="csY21" fmla="*/ 6734652 h 6734652"/>
              <a:gd name="csX22" fmla="*/ 3180381 w 8097622"/>
              <a:gd name="csY22" fmla="*/ 6734652 h 6734652"/>
              <a:gd name="csX23" fmla="*/ 2700459 w 8097622"/>
              <a:gd name="csY23" fmla="*/ 6734652 h 6734652"/>
              <a:gd name="csX24" fmla="*/ 1763469 w 8097622"/>
              <a:gd name="csY24" fmla="*/ 6734652 h 6734652"/>
              <a:gd name="csX25" fmla="*/ 0 w 8097622"/>
              <a:gd name="csY25" fmla="*/ 4971183 h 6734652"/>
              <a:gd name="csX26" fmla="*/ 0 w 8097622"/>
              <a:gd name="csY26" fmla="*/ 4436564 h 6734652"/>
              <a:gd name="csX27" fmla="*/ 0 w 8097622"/>
              <a:gd name="csY27" fmla="*/ 3934022 h 6734652"/>
              <a:gd name="csX28" fmla="*/ 0 w 8097622"/>
              <a:gd name="csY28" fmla="*/ 3335249 h 6734652"/>
              <a:gd name="csX29" fmla="*/ 0 w 8097622"/>
              <a:gd name="csY29" fmla="*/ 2800630 h 6734652"/>
              <a:gd name="csX30" fmla="*/ 0 w 8097622"/>
              <a:gd name="csY30" fmla="*/ 2362242 h 6734652"/>
              <a:gd name="csX31" fmla="*/ 0 w 8097622"/>
              <a:gd name="csY31" fmla="*/ 1763469 h 67346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</a:cxnLst>
            <a:rect l="l" t="t" r="r" b="b"/>
            <a:pathLst>
              <a:path w="8097622" h="6734652" fill="none" extrusionOk="0">
                <a:moveTo>
                  <a:pt x="0" y="1763469"/>
                </a:moveTo>
                <a:cubicBezTo>
                  <a:pt x="14659" y="820253"/>
                  <a:pt x="871051" y="17282"/>
                  <a:pt x="1763469" y="0"/>
                </a:cubicBezTo>
                <a:cubicBezTo>
                  <a:pt x="1952792" y="-10985"/>
                  <a:pt x="2267931" y="33719"/>
                  <a:pt x="2426218" y="0"/>
                </a:cubicBezTo>
                <a:cubicBezTo>
                  <a:pt x="2584505" y="-33719"/>
                  <a:pt x="2741303" y="22929"/>
                  <a:pt x="2997554" y="0"/>
                </a:cubicBezTo>
                <a:cubicBezTo>
                  <a:pt x="3253805" y="-22929"/>
                  <a:pt x="3333495" y="41245"/>
                  <a:pt x="3431769" y="0"/>
                </a:cubicBezTo>
                <a:cubicBezTo>
                  <a:pt x="3530043" y="-41245"/>
                  <a:pt x="3747644" y="37554"/>
                  <a:pt x="3957397" y="0"/>
                </a:cubicBezTo>
                <a:cubicBezTo>
                  <a:pt x="4167150" y="-37554"/>
                  <a:pt x="4316808" y="5707"/>
                  <a:pt x="4620147" y="0"/>
                </a:cubicBezTo>
                <a:cubicBezTo>
                  <a:pt x="4923486" y="-5707"/>
                  <a:pt x="4977761" y="71787"/>
                  <a:pt x="5237189" y="0"/>
                </a:cubicBezTo>
                <a:cubicBezTo>
                  <a:pt x="5496617" y="-71787"/>
                  <a:pt x="5995405" y="1379"/>
                  <a:pt x="6334153" y="0"/>
                </a:cubicBezTo>
                <a:cubicBezTo>
                  <a:pt x="7191877" y="51986"/>
                  <a:pt x="7986875" y="1008229"/>
                  <a:pt x="8097622" y="1763469"/>
                </a:cubicBezTo>
                <a:cubicBezTo>
                  <a:pt x="8105547" y="1864636"/>
                  <a:pt x="8087330" y="2047475"/>
                  <a:pt x="8097622" y="2201857"/>
                </a:cubicBezTo>
                <a:cubicBezTo>
                  <a:pt x="8107914" y="2356239"/>
                  <a:pt x="8087243" y="2622442"/>
                  <a:pt x="8097622" y="2800630"/>
                </a:cubicBezTo>
                <a:cubicBezTo>
                  <a:pt x="8108001" y="2978818"/>
                  <a:pt x="8089401" y="3211378"/>
                  <a:pt x="8097622" y="3399403"/>
                </a:cubicBezTo>
                <a:cubicBezTo>
                  <a:pt x="8105843" y="3587428"/>
                  <a:pt x="8081865" y="3684971"/>
                  <a:pt x="8097622" y="3837791"/>
                </a:cubicBezTo>
                <a:cubicBezTo>
                  <a:pt x="8113379" y="3990611"/>
                  <a:pt x="8039424" y="4138311"/>
                  <a:pt x="8097622" y="4404487"/>
                </a:cubicBezTo>
                <a:cubicBezTo>
                  <a:pt x="8155820" y="4670663"/>
                  <a:pt x="8051589" y="4728217"/>
                  <a:pt x="8097622" y="4971183"/>
                </a:cubicBezTo>
                <a:cubicBezTo>
                  <a:pt x="8038108" y="5901218"/>
                  <a:pt x="7390776" y="6951960"/>
                  <a:pt x="6334153" y="6734652"/>
                </a:cubicBezTo>
                <a:cubicBezTo>
                  <a:pt x="6079213" y="6746383"/>
                  <a:pt x="5971978" y="6703299"/>
                  <a:pt x="5808524" y="6734652"/>
                </a:cubicBezTo>
                <a:cubicBezTo>
                  <a:pt x="5645070" y="6766005"/>
                  <a:pt x="5562867" y="6707911"/>
                  <a:pt x="5328603" y="6734652"/>
                </a:cubicBezTo>
                <a:cubicBezTo>
                  <a:pt x="5094339" y="6761393"/>
                  <a:pt x="4895903" y="6727048"/>
                  <a:pt x="4757267" y="6734652"/>
                </a:cubicBezTo>
                <a:cubicBezTo>
                  <a:pt x="4618631" y="6742256"/>
                  <a:pt x="4536252" y="6707162"/>
                  <a:pt x="4323052" y="6734652"/>
                </a:cubicBezTo>
                <a:cubicBezTo>
                  <a:pt x="4109852" y="6762142"/>
                  <a:pt x="3877690" y="6709643"/>
                  <a:pt x="3660303" y="6734652"/>
                </a:cubicBezTo>
                <a:cubicBezTo>
                  <a:pt x="3442916" y="6759661"/>
                  <a:pt x="3329062" y="6706119"/>
                  <a:pt x="3180381" y="6734652"/>
                </a:cubicBezTo>
                <a:cubicBezTo>
                  <a:pt x="3031700" y="6763185"/>
                  <a:pt x="2803170" y="6720611"/>
                  <a:pt x="2700459" y="6734652"/>
                </a:cubicBezTo>
                <a:cubicBezTo>
                  <a:pt x="2597748" y="6748693"/>
                  <a:pt x="2030042" y="6731134"/>
                  <a:pt x="1763469" y="6734652"/>
                </a:cubicBezTo>
                <a:cubicBezTo>
                  <a:pt x="929046" y="6814905"/>
                  <a:pt x="-120258" y="6094596"/>
                  <a:pt x="0" y="4971183"/>
                </a:cubicBezTo>
                <a:cubicBezTo>
                  <a:pt x="-1785" y="4859043"/>
                  <a:pt x="17694" y="4589572"/>
                  <a:pt x="0" y="4436564"/>
                </a:cubicBezTo>
                <a:cubicBezTo>
                  <a:pt x="-17694" y="4283556"/>
                  <a:pt x="44368" y="4130281"/>
                  <a:pt x="0" y="3934022"/>
                </a:cubicBezTo>
                <a:cubicBezTo>
                  <a:pt x="-44368" y="3737763"/>
                  <a:pt x="12526" y="3552850"/>
                  <a:pt x="0" y="3335249"/>
                </a:cubicBezTo>
                <a:cubicBezTo>
                  <a:pt x="-12526" y="3117648"/>
                  <a:pt x="28327" y="3054957"/>
                  <a:pt x="0" y="2800630"/>
                </a:cubicBezTo>
                <a:cubicBezTo>
                  <a:pt x="-28327" y="2546303"/>
                  <a:pt x="42710" y="2557615"/>
                  <a:pt x="0" y="2362242"/>
                </a:cubicBezTo>
                <a:cubicBezTo>
                  <a:pt x="-42710" y="2166869"/>
                  <a:pt x="43722" y="1994628"/>
                  <a:pt x="0" y="1763469"/>
                </a:cubicBezTo>
                <a:close/>
              </a:path>
              <a:path w="8097622" h="6734652" stroke="0" extrusionOk="0">
                <a:moveTo>
                  <a:pt x="0" y="1763469"/>
                </a:moveTo>
                <a:cubicBezTo>
                  <a:pt x="-166876" y="693586"/>
                  <a:pt x="594244" y="168037"/>
                  <a:pt x="1763469" y="0"/>
                </a:cubicBezTo>
                <a:cubicBezTo>
                  <a:pt x="2013262" y="-45578"/>
                  <a:pt x="2129860" y="56730"/>
                  <a:pt x="2426218" y="0"/>
                </a:cubicBezTo>
                <a:cubicBezTo>
                  <a:pt x="2722576" y="-56730"/>
                  <a:pt x="2691808" y="48261"/>
                  <a:pt x="2951847" y="0"/>
                </a:cubicBezTo>
                <a:cubicBezTo>
                  <a:pt x="3211886" y="-48261"/>
                  <a:pt x="3303507" y="9574"/>
                  <a:pt x="3568889" y="0"/>
                </a:cubicBezTo>
                <a:cubicBezTo>
                  <a:pt x="3834271" y="-9574"/>
                  <a:pt x="4055216" y="53599"/>
                  <a:pt x="4185932" y="0"/>
                </a:cubicBezTo>
                <a:cubicBezTo>
                  <a:pt x="4316648" y="-53599"/>
                  <a:pt x="4606989" y="72683"/>
                  <a:pt x="4802974" y="0"/>
                </a:cubicBezTo>
                <a:cubicBezTo>
                  <a:pt x="4998959" y="-72683"/>
                  <a:pt x="5153723" y="46227"/>
                  <a:pt x="5374309" y="0"/>
                </a:cubicBezTo>
                <a:cubicBezTo>
                  <a:pt x="5594895" y="-46227"/>
                  <a:pt x="6014125" y="92922"/>
                  <a:pt x="6334153" y="0"/>
                </a:cubicBezTo>
                <a:cubicBezTo>
                  <a:pt x="7099544" y="-131682"/>
                  <a:pt x="8078170" y="756531"/>
                  <a:pt x="8097622" y="1763469"/>
                </a:cubicBezTo>
                <a:cubicBezTo>
                  <a:pt x="8138615" y="1886517"/>
                  <a:pt x="8095292" y="2222727"/>
                  <a:pt x="8097622" y="2362242"/>
                </a:cubicBezTo>
                <a:cubicBezTo>
                  <a:pt x="8099952" y="2501757"/>
                  <a:pt x="8090580" y="2657708"/>
                  <a:pt x="8097622" y="2832707"/>
                </a:cubicBezTo>
                <a:cubicBezTo>
                  <a:pt x="8104664" y="3007706"/>
                  <a:pt x="8086056" y="3208256"/>
                  <a:pt x="8097622" y="3303172"/>
                </a:cubicBezTo>
                <a:cubicBezTo>
                  <a:pt x="8109188" y="3398089"/>
                  <a:pt x="8082001" y="3601098"/>
                  <a:pt x="8097622" y="3773636"/>
                </a:cubicBezTo>
                <a:cubicBezTo>
                  <a:pt x="8113243" y="3946174"/>
                  <a:pt x="8087248" y="4122569"/>
                  <a:pt x="8097622" y="4372410"/>
                </a:cubicBezTo>
                <a:cubicBezTo>
                  <a:pt x="8107996" y="4622251"/>
                  <a:pt x="8088283" y="4781271"/>
                  <a:pt x="8097622" y="4971183"/>
                </a:cubicBezTo>
                <a:cubicBezTo>
                  <a:pt x="8313334" y="5845889"/>
                  <a:pt x="7413605" y="6656523"/>
                  <a:pt x="6334153" y="6734652"/>
                </a:cubicBezTo>
                <a:cubicBezTo>
                  <a:pt x="6156765" y="6777290"/>
                  <a:pt x="6004860" y="6709927"/>
                  <a:pt x="5808524" y="6734652"/>
                </a:cubicBezTo>
                <a:cubicBezTo>
                  <a:pt x="5612188" y="6759377"/>
                  <a:pt x="5439295" y="6679205"/>
                  <a:pt x="5237189" y="6734652"/>
                </a:cubicBezTo>
                <a:cubicBezTo>
                  <a:pt x="5035084" y="6790099"/>
                  <a:pt x="4993103" y="6685518"/>
                  <a:pt x="4802974" y="6734652"/>
                </a:cubicBezTo>
                <a:cubicBezTo>
                  <a:pt x="4612846" y="6783786"/>
                  <a:pt x="4524461" y="6721123"/>
                  <a:pt x="4277345" y="6734652"/>
                </a:cubicBezTo>
                <a:cubicBezTo>
                  <a:pt x="4030229" y="6748181"/>
                  <a:pt x="3904808" y="6726076"/>
                  <a:pt x="3660303" y="6734652"/>
                </a:cubicBezTo>
                <a:cubicBezTo>
                  <a:pt x="3415798" y="6743228"/>
                  <a:pt x="3216340" y="6701213"/>
                  <a:pt x="2997554" y="6734652"/>
                </a:cubicBezTo>
                <a:cubicBezTo>
                  <a:pt x="2778768" y="6768091"/>
                  <a:pt x="2726307" y="6718048"/>
                  <a:pt x="2471925" y="6734652"/>
                </a:cubicBezTo>
                <a:cubicBezTo>
                  <a:pt x="2217543" y="6751256"/>
                  <a:pt x="1944069" y="6649831"/>
                  <a:pt x="1763469" y="6734652"/>
                </a:cubicBezTo>
                <a:cubicBezTo>
                  <a:pt x="857822" y="6860142"/>
                  <a:pt x="96860" y="5795332"/>
                  <a:pt x="0" y="4971183"/>
                </a:cubicBezTo>
                <a:cubicBezTo>
                  <a:pt x="-17512" y="4767325"/>
                  <a:pt x="48880" y="4588013"/>
                  <a:pt x="0" y="4372410"/>
                </a:cubicBezTo>
                <a:cubicBezTo>
                  <a:pt x="-48880" y="4156807"/>
                  <a:pt x="43414" y="3963346"/>
                  <a:pt x="0" y="3773636"/>
                </a:cubicBezTo>
                <a:cubicBezTo>
                  <a:pt x="-43414" y="3583926"/>
                  <a:pt x="56426" y="3433240"/>
                  <a:pt x="0" y="3239017"/>
                </a:cubicBezTo>
                <a:cubicBezTo>
                  <a:pt x="-56426" y="3044794"/>
                  <a:pt x="5312" y="2839988"/>
                  <a:pt x="0" y="2672321"/>
                </a:cubicBezTo>
                <a:cubicBezTo>
                  <a:pt x="-5312" y="2504654"/>
                  <a:pt x="35824" y="2029235"/>
                  <a:pt x="0" y="176346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36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Restauration des systèmes et des données à partir de sauvegardes propres et vérification de leur bon fonctionnement avant la reprise complète des activités.</a:t>
            </a:r>
            <a:endParaRPr lang="fr-FR" sz="105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076" name="Picture 4" descr="Repeat bqlqn Lineal Color icon">
            <a:extLst>
              <a:ext uri="{FF2B5EF4-FFF2-40B4-BE49-F238E27FC236}">
                <a16:creationId xmlns:a16="http://schemas.microsoft.com/office/drawing/2014/main" id="{41CD978B-1570-919D-228C-707830D5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732" y="7317934"/>
            <a:ext cx="3221813" cy="322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E835C-6410-F4D7-EE4F-24B85D1A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410CD00-7FBF-3847-2306-616427062568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30B49E-5DB2-3BBF-FDBE-E43F43A4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1E703E-FF58-B373-BAB4-7EC9B1D27C7C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1C96CC02-AB4E-389F-34C8-5A244AC0120A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48F86A40-63B1-68F0-2EE5-6AEA46D933CE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B37496EE-73C4-C440-B0F9-297BF977317D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FB5A97B-786C-CDD4-09FA-4475AD787A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FB5A97B-786C-CDD4-09FA-4475AD787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EECB2DC-203D-53C4-8471-5A3B2F7F0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9EECB2DC-203D-53C4-8471-5A3B2F7F0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4760919-7578-95C1-94A9-BA40EA4E92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C4760919-7578-95C1-94A9-BA40EA4E9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1E80588-1E6B-4BB3-FD96-344C90D7E8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1E80588-1E6B-4BB3-FD96-344C90D7E8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4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s mécanismes de défenses">
            <a:extLst>
              <a:ext uri="{FF2B5EF4-FFF2-40B4-BE49-F238E27FC236}">
                <a16:creationId xmlns:a16="http://schemas.microsoft.com/office/drawing/2014/main" id="{C7F2A588-3A07-E345-9080-DEA772B0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7" y="2520412"/>
            <a:ext cx="5594888" cy="55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4572000" y="1554480"/>
            <a:ext cx="7640663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Post-incident</a:t>
            </a:r>
          </a:p>
        </p:txBody>
      </p:sp>
      <p:sp>
        <p:nvSpPr>
          <p:cNvPr id="5" name="Freeform 5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78892" y="90125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2" descr="Notes - Color Notepad - Apps on Google Play">
            <a:extLst>
              <a:ext uri="{FF2B5EF4-FFF2-40B4-BE49-F238E27FC236}">
                <a16:creationId xmlns:a16="http://schemas.microsoft.com/office/drawing/2014/main" id="{1F22B39F-E850-B597-1186-FF699416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23" y="44577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ône de Améliorer Generic Outline Color">
            <a:extLst>
              <a:ext uri="{FF2B5EF4-FFF2-40B4-BE49-F238E27FC236}">
                <a16:creationId xmlns:a16="http://schemas.microsoft.com/office/drawing/2014/main" id="{5D062073-47EE-7E4E-70A3-CE9B3C6A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015" y="15621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0B9E31-787D-8AB7-7FBA-DB70C3262F43}"/>
              </a:ext>
            </a:extLst>
          </p:cNvPr>
          <p:cNvSpPr/>
          <p:nvPr/>
        </p:nvSpPr>
        <p:spPr>
          <a:xfrm>
            <a:off x="16468929" y="892884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9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E7D5-2085-C976-9291-30FDA807A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A61C5658-E2D8-9F9F-1D28-D8AD7430EC1C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9C79CB-66B5-06E1-4576-344B57F5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A7ABB3-4990-FE74-0D3F-ABF7356E27B4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F5C5709-5A99-448A-9A0C-B1685DE244F2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1E92A032-79F5-E18B-D1F1-ED79D6DA8FF8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50A1A9D0-B60C-EC8E-946F-1F9BABD0F489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1EFF2DA-7DFF-5F69-2E64-C8F55C3274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81EFF2DA-7DFF-5F69-2E64-C8F55C327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6EA6340-FE51-54CB-5E78-162B071A5D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66EA6340-FE51-54CB-5E78-162B071A5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C12F41B-30EA-4028-4259-D0A82C1FD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0C12F41B-30EA-4028-4259-D0A82C1FD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B5E08547-97B6-BBD7-A670-2CF2B54129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B5E08547-97B6-BBD7-A670-2CF2B5412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3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D03F2-D977-D2C4-1B00-2CBC0CF4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E7CA-0FAA-1204-62D1-86611937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0" r="4223"/>
          <a:stretch>
            <a:fillRect/>
          </a:stretch>
        </p:blipFill>
        <p:spPr>
          <a:xfrm>
            <a:off x="8610600" y="4431864"/>
            <a:ext cx="7055312" cy="517004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1759C4B-F37C-67AA-8B78-D549BEFD317C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SIEM &amp; SOAR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BA87-D77B-DCF4-3191-F719A31CEE9C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10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51E01E5-9B69-354E-C30D-5E781E3CBAF5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7B9230D2-A201-2435-17AA-2614F01D93DF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6A5E7508-9BB8-F358-D931-1ECF8EFA78BF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8ABBDE-B78D-43E2-745C-E2DA4FDC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6677"/>
            <a:ext cx="7696889" cy="48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54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D8AC-62D4-CE93-62CD-CE4EC097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curity Information and Event Management - Zybeak Technologies Pvt ...">
            <a:extLst>
              <a:ext uri="{FF2B5EF4-FFF2-40B4-BE49-F238E27FC236}">
                <a16:creationId xmlns:a16="http://schemas.microsoft.com/office/drawing/2014/main" id="{B7EBF359-92AF-6B30-B174-7DB56A2FB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t="3875" r="-2366" b="11111"/>
          <a:stretch>
            <a:fillRect/>
          </a:stretch>
        </p:blipFill>
        <p:spPr bwMode="auto">
          <a:xfrm>
            <a:off x="1415716" y="1953500"/>
            <a:ext cx="14708596" cy="70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5FDA1ADA-76BE-177A-BCD1-F2ABEA943C2B}"/>
              </a:ext>
            </a:extLst>
          </p:cNvPr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E5468B-FB3C-6C5C-2487-F1FE50EAF121}"/>
              </a:ext>
            </a:extLst>
          </p:cNvPr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59500D8-8D5F-B010-B88E-5B4BEFDB76D1}"/>
              </a:ext>
            </a:extLst>
          </p:cNvPr>
          <p:cNvSpPr txBox="1"/>
          <p:nvPr/>
        </p:nvSpPr>
        <p:spPr>
          <a:xfrm>
            <a:off x="1823218" y="2172969"/>
            <a:ext cx="11985927" cy="659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85672A4-799D-0896-54C4-0CFF4A9FB890}"/>
              </a:ext>
            </a:extLst>
          </p:cNvPr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DCF03C7-AE26-FE19-8BF0-FA3FF08531A3}"/>
              </a:ext>
            </a:extLst>
          </p:cNvPr>
          <p:cNvSpPr/>
          <p:nvPr/>
        </p:nvSpPr>
        <p:spPr>
          <a:xfrm>
            <a:off x="13508626" y="7410738"/>
            <a:ext cx="3322115" cy="2875140"/>
          </a:xfrm>
          <a:custGeom>
            <a:avLst/>
            <a:gdLst/>
            <a:ahLst/>
            <a:cxnLst/>
            <a:rect l="l" t="t" r="r" b="b"/>
            <a:pathLst>
              <a:path w="3322115" h="2875140">
                <a:moveTo>
                  <a:pt x="0" y="0"/>
                </a:moveTo>
                <a:lnTo>
                  <a:pt x="3322116" y="0"/>
                </a:lnTo>
                <a:lnTo>
                  <a:pt x="3322116" y="2875139"/>
                </a:lnTo>
                <a:lnTo>
                  <a:pt x="0" y="2875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0AE2D-15C7-216D-F5D5-205E709C5B12}"/>
              </a:ext>
            </a:extLst>
          </p:cNvPr>
          <p:cNvSpPr/>
          <p:nvPr/>
        </p:nvSpPr>
        <p:spPr>
          <a:xfrm>
            <a:off x="16591784" y="9094625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11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20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31533-779C-8FD6-EE0E-EB878DCA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8AD386-C657-58FE-CC93-35999CF13876}"/>
              </a:ext>
            </a:extLst>
          </p:cNvPr>
          <p:cNvGrpSpPr/>
          <p:nvPr/>
        </p:nvGrpSpPr>
        <p:grpSpPr>
          <a:xfrm>
            <a:off x="570199" y="441230"/>
            <a:ext cx="17449800" cy="9180371"/>
            <a:chOff x="0" y="0"/>
            <a:chExt cx="3506458" cy="132579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7C1D6C-CFD4-5A11-D678-C84356A6B212}"/>
                </a:ext>
              </a:extLst>
            </p:cNvPr>
            <p:cNvSpPr/>
            <p:nvPr/>
          </p:nvSpPr>
          <p:spPr>
            <a:xfrm>
              <a:off x="0" y="0"/>
              <a:ext cx="3506458" cy="1325791"/>
            </a:xfrm>
            <a:custGeom>
              <a:avLst/>
              <a:gdLst/>
              <a:ahLst/>
              <a:cxnLst/>
              <a:rect l="l" t="t" r="r" b="b"/>
              <a:pathLst>
                <a:path w="3506458" h="1325791">
                  <a:moveTo>
                    <a:pt x="29075" y="0"/>
                  </a:moveTo>
                  <a:lnTo>
                    <a:pt x="3477383" y="0"/>
                  </a:lnTo>
                  <a:cubicBezTo>
                    <a:pt x="3493441" y="0"/>
                    <a:pt x="3506458" y="13017"/>
                    <a:pt x="3506458" y="29075"/>
                  </a:cubicBezTo>
                  <a:lnTo>
                    <a:pt x="3506458" y="1296716"/>
                  </a:lnTo>
                  <a:cubicBezTo>
                    <a:pt x="3506458" y="1312774"/>
                    <a:pt x="3493441" y="1325791"/>
                    <a:pt x="3477383" y="1325791"/>
                  </a:cubicBezTo>
                  <a:lnTo>
                    <a:pt x="29075" y="1325791"/>
                  </a:lnTo>
                  <a:cubicBezTo>
                    <a:pt x="13017" y="1325791"/>
                    <a:pt x="0" y="1312774"/>
                    <a:pt x="0" y="1296716"/>
                  </a:cubicBezTo>
                  <a:lnTo>
                    <a:pt x="0" y="29075"/>
                  </a:lnTo>
                  <a:cubicBezTo>
                    <a:pt x="0" y="13017"/>
                    <a:pt x="13017" y="0"/>
                    <a:pt x="2907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95250" cap="rnd">
              <a:solidFill>
                <a:srgbClr val="245365">
                  <a:alpha val="20784"/>
                </a:srgbClr>
              </a:solidFill>
              <a:prstDash val="dash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52B202A-8A28-E18B-04A5-A43BBDD4B25C}"/>
                </a:ext>
              </a:extLst>
            </p:cNvPr>
            <p:cNvSpPr txBox="1"/>
            <p:nvPr/>
          </p:nvSpPr>
          <p:spPr>
            <a:xfrm>
              <a:off x="0" y="-38100"/>
              <a:ext cx="3506458" cy="1363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146" name="Picture 2" descr="What is SOAR? Upgrade Your Security with Automation and AI | EM360Tech">
            <a:extLst>
              <a:ext uri="{FF2B5EF4-FFF2-40B4-BE49-F238E27FC236}">
                <a16:creationId xmlns:a16="http://schemas.microsoft.com/office/drawing/2014/main" id="{2A030F36-A14E-ED2C-4A2A-91F6E86DF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6"/>
          <a:stretch>
            <a:fillRect/>
          </a:stretch>
        </p:blipFill>
        <p:spPr bwMode="auto">
          <a:xfrm>
            <a:off x="1981199" y="1912001"/>
            <a:ext cx="13945201" cy="77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5">
            <a:extLst>
              <a:ext uri="{FF2B5EF4-FFF2-40B4-BE49-F238E27FC236}">
                <a16:creationId xmlns:a16="http://schemas.microsoft.com/office/drawing/2014/main" id="{4746417C-6947-E4BA-B0E5-313CFB137BB2}"/>
              </a:ext>
            </a:extLst>
          </p:cNvPr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1310533-2ECF-7A57-E98E-30BA5D6C22C0}"/>
              </a:ext>
            </a:extLst>
          </p:cNvPr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CD59B7-0DA7-F178-5A39-743870B5028D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12/17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A64322-F627-D065-7ABF-994B33227E40}"/>
              </a:ext>
            </a:extLst>
          </p:cNvPr>
          <p:cNvSpPr/>
          <p:nvPr/>
        </p:nvSpPr>
        <p:spPr>
          <a:xfrm>
            <a:off x="304096" y="561197"/>
            <a:ext cx="2743904" cy="1516975"/>
          </a:xfrm>
          <a:custGeom>
            <a:avLst/>
            <a:gdLst>
              <a:gd name="csX0" fmla="*/ 0 w 2743904"/>
              <a:gd name="csY0" fmla="*/ 353986 h 1516975"/>
              <a:gd name="csX1" fmla="*/ 353986 w 2743904"/>
              <a:gd name="csY1" fmla="*/ 0 h 1516975"/>
              <a:gd name="csX2" fmla="*/ 862969 w 2743904"/>
              <a:gd name="csY2" fmla="*/ 0 h 1516975"/>
              <a:gd name="csX3" fmla="*/ 1392311 w 2743904"/>
              <a:gd name="csY3" fmla="*/ 0 h 1516975"/>
              <a:gd name="csX4" fmla="*/ 1942013 w 2743904"/>
              <a:gd name="csY4" fmla="*/ 0 h 1516975"/>
              <a:gd name="csX5" fmla="*/ 2389918 w 2743904"/>
              <a:gd name="csY5" fmla="*/ 0 h 1516975"/>
              <a:gd name="csX6" fmla="*/ 2743904 w 2743904"/>
              <a:gd name="csY6" fmla="*/ 353986 h 1516975"/>
              <a:gd name="csX7" fmla="*/ 2743904 w 2743904"/>
              <a:gd name="csY7" fmla="*/ 758488 h 1516975"/>
              <a:gd name="csX8" fmla="*/ 2743904 w 2743904"/>
              <a:gd name="csY8" fmla="*/ 1162989 h 1516975"/>
              <a:gd name="csX9" fmla="*/ 2389918 w 2743904"/>
              <a:gd name="csY9" fmla="*/ 1516975 h 1516975"/>
              <a:gd name="csX10" fmla="*/ 1942013 w 2743904"/>
              <a:gd name="csY10" fmla="*/ 1516975 h 1516975"/>
              <a:gd name="csX11" fmla="*/ 1412671 w 2743904"/>
              <a:gd name="csY11" fmla="*/ 1516975 h 1516975"/>
              <a:gd name="csX12" fmla="*/ 903688 w 2743904"/>
              <a:gd name="csY12" fmla="*/ 1516975 h 1516975"/>
              <a:gd name="csX13" fmla="*/ 353986 w 2743904"/>
              <a:gd name="csY13" fmla="*/ 1516975 h 1516975"/>
              <a:gd name="csX14" fmla="*/ 0 w 2743904"/>
              <a:gd name="csY14" fmla="*/ 1162989 h 1516975"/>
              <a:gd name="csX15" fmla="*/ 0 w 2743904"/>
              <a:gd name="csY15" fmla="*/ 782758 h 1516975"/>
              <a:gd name="csX16" fmla="*/ 0 w 2743904"/>
              <a:gd name="csY16" fmla="*/ 353986 h 15169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3904" h="1516975" fill="none" extrusionOk="0">
                <a:moveTo>
                  <a:pt x="0" y="353986"/>
                </a:moveTo>
                <a:cubicBezTo>
                  <a:pt x="45698" y="142236"/>
                  <a:pt x="151000" y="-24197"/>
                  <a:pt x="353986" y="0"/>
                </a:cubicBezTo>
                <a:cubicBezTo>
                  <a:pt x="596587" y="-52729"/>
                  <a:pt x="737615" y="60109"/>
                  <a:pt x="862969" y="0"/>
                </a:cubicBezTo>
                <a:cubicBezTo>
                  <a:pt x="988323" y="-60109"/>
                  <a:pt x="1252482" y="41322"/>
                  <a:pt x="1392311" y="0"/>
                </a:cubicBezTo>
                <a:cubicBezTo>
                  <a:pt x="1532140" y="-41322"/>
                  <a:pt x="1681886" y="48217"/>
                  <a:pt x="1942013" y="0"/>
                </a:cubicBezTo>
                <a:cubicBezTo>
                  <a:pt x="2202140" y="-48217"/>
                  <a:pt x="2295506" y="26112"/>
                  <a:pt x="2389918" y="0"/>
                </a:cubicBezTo>
                <a:cubicBezTo>
                  <a:pt x="2583293" y="6853"/>
                  <a:pt x="2746050" y="138243"/>
                  <a:pt x="2743904" y="353986"/>
                </a:cubicBezTo>
                <a:cubicBezTo>
                  <a:pt x="2769246" y="473232"/>
                  <a:pt x="2731573" y="611239"/>
                  <a:pt x="2743904" y="758488"/>
                </a:cubicBezTo>
                <a:cubicBezTo>
                  <a:pt x="2756235" y="905737"/>
                  <a:pt x="2699834" y="1054047"/>
                  <a:pt x="2743904" y="1162989"/>
                </a:cubicBezTo>
                <a:cubicBezTo>
                  <a:pt x="2711738" y="1356888"/>
                  <a:pt x="2567121" y="1502135"/>
                  <a:pt x="2389918" y="1516975"/>
                </a:cubicBezTo>
                <a:cubicBezTo>
                  <a:pt x="2188851" y="1517629"/>
                  <a:pt x="2064822" y="1509059"/>
                  <a:pt x="1942013" y="1516975"/>
                </a:cubicBezTo>
                <a:cubicBezTo>
                  <a:pt x="1819204" y="1524891"/>
                  <a:pt x="1620227" y="1510399"/>
                  <a:pt x="1412671" y="1516975"/>
                </a:cubicBezTo>
                <a:cubicBezTo>
                  <a:pt x="1205115" y="1523551"/>
                  <a:pt x="1083405" y="1497790"/>
                  <a:pt x="903688" y="1516975"/>
                </a:cubicBezTo>
                <a:cubicBezTo>
                  <a:pt x="723971" y="1536160"/>
                  <a:pt x="537081" y="1461381"/>
                  <a:pt x="353986" y="1516975"/>
                </a:cubicBezTo>
                <a:cubicBezTo>
                  <a:pt x="132067" y="1531271"/>
                  <a:pt x="-92" y="1383240"/>
                  <a:pt x="0" y="1162989"/>
                </a:cubicBezTo>
                <a:cubicBezTo>
                  <a:pt x="-4525" y="1083408"/>
                  <a:pt x="30009" y="928222"/>
                  <a:pt x="0" y="782758"/>
                </a:cubicBezTo>
                <a:cubicBezTo>
                  <a:pt x="-30009" y="637294"/>
                  <a:pt x="1420" y="541079"/>
                  <a:pt x="0" y="353986"/>
                </a:cubicBezTo>
                <a:close/>
              </a:path>
              <a:path w="2743904" h="1516975" stroke="0" extrusionOk="0">
                <a:moveTo>
                  <a:pt x="0" y="353986"/>
                </a:moveTo>
                <a:cubicBezTo>
                  <a:pt x="-12581" y="103594"/>
                  <a:pt x="177614" y="-32137"/>
                  <a:pt x="353986" y="0"/>
                </a:cubicBezTo>
                <a:cubicBezTo>
                  <a:pt x="552891" y="-21109"/>
                  <a:pt x="630616" y="21357"/>
                  <a:pt x="822250" y="0"/>
                </a:cubicBezTo>
                <a:cubicBezTo>
                  <a:pt x="1013884" y="-21357"/>
                  <a:pt x="1147733" y="29463"/>
                  <a:pt x="1290515" y="0"/>
                </a:cubicBezTo>
                <a:cubicBezTo>
                  <a:pt x="1433298" y="-29463"/>
                  <a:pt x="1610357" y="22801"/>
                  <a:pt x="1758779" y="0"/>
                </a:cubicBezTo>
                <a:cubicBezTo>
                  <a:pt x="1907201" y="-22801"/>
                  <a:pt x="2133698" y="35271"/>
                  <a:pt x="2389918" y="0"/>
                </a:cubicBezTo>
                <a:cubicBezTo>
                  <a:pt x="2553179" y="759"/>
                  <a:pt x="2697644" y="185438"/>
                  <a:pt x="2743904" y="353986"/>
                </a:cubicBezTo>
                <a:cubicBezTo>
                  <a:pt x="2758584" y="512799"/>
                  <a:pt x="2720346" y="627283"/>
                  <a:pt x="2743904" y="758488"/>
                </a:cubicBezTo>
                <a:cubicBezTo>
                  <a:pt x="2767462" y="889693"/>
                  <a:pt x="2735011" y="1004265"/>
                  <a:pt x="2743904" y="1162989"/>
                </a:cubicBezTo>
                <a:cubicBezTo>
                  <a:pt x="2777383" y="1367609"/>
                  <a:pt x="2560665" y="1504087"/>
                  <a:pt x="2389918" y="1516975"/>
                </a:cubicBezTo>
                <a:cubicBezTo>
                  <a:pt x="2255709" y="1547808"/>
                  <a:pt x="2016309" y="1495453"/>
                  <a:pt x="1921654" y="1516975"/>
                </a:cubicBezTo>
                <a:cubicBezTo>
                  <a:pt x="1826999" y="1538497"/>
                  <a:pt x="1581699" y="1495349"/>
                  <a:pt x="1412671" y="1516975"/>
                </a:cubicBezTo>
                <a:cubicBezTo>
                  <a:pt x="1243643" y="1538601"/>
                  <a:pt x="1128404" y="1466067"/>
                  <a:pt x="924047" y="1516975"/>
                </a:cubicBezTo>
                <a:cubicBezTo>
                  <a:pt x="719690" y="1567883"/>
                  <a:pt x="593337" y="1449119"/>
                  <a:pt x="353986" y="1516975"/>
                </a:cubicBezTo>
                <a:cubicBezTo>
                  <a:pt x="152244" y="1502686"/>
                  <a:pt x="16287" y="1335263"/>
                  <a:pt x="0" y="1162989"/>
                </a:cubicBezTo>
                <a:cubicBezTo>
                  <a:pt x="-43276" y="1014974"/>
                  <a:pt x="12081" y="894837"/>
                  <a:pt x="0" y="758488"/>
                </a:cubicBezTo>
                <a:cubicBezTo>
                  <a:pt x="-12081" y="622139"/>
                  <a:pt x="42629" y="483555"/>
                  <a:pt x="0" y="35398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6400"/>
              </a:lnSpc>
              <a:defRPr/>
            </a:pPr>
            <a:r>
              <a:rPr lang="fr-FR" sz="6000" b="1" dirty="0">
                <a:solidFill>
                  <a:srgbClr val="FFFFFF"/>
                </a:solidFill>
                <a:latin typeface="Montserrat Bold"/>
                <a:sym typeface="DG Jory Bold"/>
              </a:rPr>
              <a:t>SOAR</a:t>
            </a:r>
            <a:endParaRPr lang="fr-FR" sz="6000" b="1" dirty="0">
              <a:solidFill>
                <a:srgbClr val="FFFFFF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847820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EE38C-2F09-8F5E-285C-8741D5215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8BA244-525E-82F3-9F7D-B654641055E0}"/>
              </a:ext>
            </a:extLst>
          </p:cNvPr>
          <p:cNvGrpSpPr/>
          <p:nvPr/>
        </p:nvGrpSpPr>
        <p:grpSpPr>
          <a:xfrm>
            <a:off x="914401" y="-74234"/>
            <a:ext cx="15163800" cy="10435467"/>
            <a:chOff x="0" y="0"/>
            <a:chExt cx="2629235" cy="27484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25A9F7-A8EA-8800-D745-C730A7E16801}"/>
                </a:ext>
              </a:extLst>
            </p:cNvPr>
            <p:cNvSpPr/>
            <p:nvPr/>
          </p:nvSpPr>
          <p:spPr>
            <a:xfrm>
              <a:off x="0" y="0"/>
              <a:ext cx="2629235" cy="2748436"/>
            </a:xfrm>
            <a:custGeom>
              <a:avLst/>
              <a:gdLst/>
              <a:ahLst/>
              <a:cxnLst/>
              <a:rect l="l" t="t" r="r" b="b"/>
              <a:pathLst>
                <a:path w="2629235" h="2748436">
                  <a:moveTo>
                    <a:pt x="0" y="0"/>
                  </a:moveTo>
                  <a:lnTo>
                    <a:pt x="2629235" y="0"/>
                  </a:lnTo>
                  <a:lnTo>
                    <a:pt x="2629235" y="2748436"/>
                  </a:lnTo>
                  <a:lnTo>
                    <a:pt x="0" y="2748436"/>
                  </a:lnTo>
                  <a:close/>
                </a:path>
              </a:pathLst>
            </a:custGeom>
            <a:solidFill>
              <a:srgbClr val="245365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7E1D6F-5796-50D7-55BE-979D25252F32}"/>
                </a:ext>
              </a:extLst>
            </p:cNvPr>
            <p:cNvSpPr txBox="1"/>
            <p:nvPr/>
          </p:nvSpPr>
          <p:spPr>
            <a:xfrm>
              <a:off x="0" y="-38100"/>
              <a:ext cx="2629235" cy="278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6076DD2-EA1B-D9A7-B200-1C63F007DA46}"/>
              </a:ext>
            </a:extLst>
          </p:cNvPr>
          <p:cNvSpPr txBox="1"/>
          <p:nvPr/>
        </p:nvSpPr>
        <p:spPr>
          <a:xfrm>
            <a:off x="3217839" y="816614"/>
            <a:ext cx="9411038" cy="86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scenario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2CD9547-FB1C-579D-E258-DF3969B9A0E7}"/>
              </a:ext>
            </a:extLst>
          </p:cNvPr>
          <p:cNvSpPr/>
          <p:nvPr/>
        </p:nvSpPr>
        <p:spPr>
          <a:xfrm>
            <a:off x="15154614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BC04E0F-2F2E-F3E5-CDFC-312816D8EFCF}"/>
              </a:ext>
            </a:extLst>
          </p:cNvPr>
          <p:cNvSpPr/>
          <p:nvPr/>
        </p:nvSpPr>
        <p:spPr>
          <a:xfrm flipH="1">
            <a:off x="14659110" y="-1045722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80" y="0"/>
                </a:moveTo>
                <a:lnTo>
                  <a:pt x="0" y="0"/>
                </a:lnTo>
                <a:lnTo>
                  <a:pt x="0" y="4114800"/>
                </a:lnTo>
                <a:lnTo>
                  <a:pt x="5200380" y="4114800"/>
                </a:lnTo>
                <a:lnTo>
                  <a:pt x="52003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DBBCA12-278F-B0B0-7551-3E6245D4700C}"/>
              </a:ext>
            </a:extLst>
          </p:cNvPr>
          <p:cNvSpPr/>
          <p:nvPr/>
        </p:nvSpPr>
        <p:spPr>
          <a:xfrm rot="5400000" flipH="1">
            <a:off x="-679079" y="103184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2716317" y="0"/>
                </a:moveTo>
                <a:lnTo>
                  <a:pt x="0" y="0"/>
                </a:lnTo>
                <a:lnTo>
                  <a:pt x="0" y="1358159"/>
                </a:lnTo>
                <a:lnTo>
                  <a:pt x="2716317" y="1358159"/>
                </a:lnTo>
                <a:lnTo>
                  <a:pt x="27163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9EBE2-FB64-8B66-4F47-C747CA8ABE98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13/17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pic>
        <p:nvPicPr>
          <p:cNvPr id="8194" name="Picture 2" descr="Movie Poster Vector Icon Design 15714522 Vector Art at Vecteezy">
            <a:extLst>
              <a:ext uri="{FF2B5EF4-FFF2-40B4-BE49-F238E27FC236}">
                <a16:creationId xmlns:a16="http://schemas.microsoft.com/office/drawing/2014/main" id="{09B50859-B882-FB69-FDFD-E58B2420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60" y="22058"/>
            <a:ext cx="2483216" cy="24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C4C154AB-CA0C-D727-C1B9-1A9DA3883046}"/>
              </a:ext>
            </a:extLst>
          </p:cNvPr>
          <p:cNvSpPr/>
          <p:nvPr/>
        </p:nvSpPr>
        <p:spPr>
          <a:xfrm rot="-5327095" flipV="1">
            <a:off x="-1423018" y="620871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4114800"/>
                </a:moveTo>
                <a:lnTo>
                  <a:pt x="4903436" y="4114800"/>
                </a:lnTo>
                <a:lnTo>
                  <a:pt x="490343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52056D-DF9C-3F95-E2DF-2F44C4AD9B12}"/>
              </a:ext>
            </a:extLst>
          </p:cNvPr>
          <p:cNvSpPr/>
          <p:nvPr/>
        </p:nvSpPr>
        <p:spPr>
          <a:xfrm>
            <a:off x="1444342" y="2509673"/>
            <a:ext cx="14477999" cy="7055594"/>
          </a:xfrm>
          <a:custGeom>
            <a:avLst/>
            <a:gdLst>
              <a:gd name="csX0" fmla="*/ 0 w 14477999"/>
              <a:gd name="csY0" fmla="*/ 1847507 h 7055594"/>
              <a:gd name="csX1" fmla="*/ 1847507 w 14477999"/>
              <a:gd name="csY1" fmla="*/ 0 h 7055594"/>
              <a:gd name="csX2" fmla="*/ 2662221 w 14477999"/>
              <a:gd name="csY2" fmla="*/ 0 h 7055594"/>
              <a:gd name="csX3" fmla="*/ 3045616 w 14477999"/>
              <a:gd name="csY3" fmla="*/ 0 h 7055594"/>
              <a:gd name="csX4" fmla="*/ 3860331 w 14477999"/>
              <a:gd name="csY4" fmla="*/ 0 h 7055594"/>
              <a:gd name="csX5" fmla="*/ 4567215 w 14477999"/>
              <a:gd name="csY5" fmla="*/ 0 h 7055594"/>
              <a:gd name="csX6" fmla="*/ 4950610 w 14477999"/>
              <a:gd name="csY6" fmla="*/ 0 h 7055594"/>
              <a:gd name="csX7" fmla="*/ 5657495 w 14477999"/>
              <a:gd name="csY7" fmla="*/ 0 h 7055594"/>
              <a:gd name="csX8" fmla="*/ 6148720 w 14477999"/>
              <a:gd name="csY8" fmla="*/ 0 h 7055594"/>
              <a:gd name="csX9" fmla="*/ 6963434 w 14477999"/>
              <a:gd name="csY9" fmla="*/ 0 h 7055594"/>
              <a:gd name="csX10" fmla="*/ 7562489 w 14477999"/>
              <a:gd name="csY10" fmla="*/ 0 h 7055594"/>
              <a:gd name="csX11" fmla="*/ 7838054 w 14477999"/>
              <a:gd name="csY11" fmla="*/ 0 h 7055594"/>
              <a:gd name="csX12" fmla="*/ 8329279 w 14477999"/>
              <a:gd name="csY12" fmla="*/ 0 h 7055594"/>
              <a:gd name="csX13" fmla="*/ 9143994 w 14477999"/>
              <a:gd name="csY13" fmla="*/ 0 h 7055594"/>
              <a:gd name="csX14" fmla="*/ 9743048 w 14477999"/>
              <a:gd name="csY14" fmla="*/ 0 h 7055594"/>
              <a:gd name="csX15" fmla="*/ 10126443 w 14477999"/>
              <a:gd name="csY15" fmla="*/ 0 h 7055594"/>
              <a:gd name="csX16" fmla="*/ 10941158 w 14477999"/>
              <a:gd name="csY16" fmla="*/ 0 h 7055594"/>
              <a:gd name="csX17" fmla="*/ 11755872 w 14477999"/>
              <a:gd name="csY17" fmla="*/ 0 h 7055594"/>
              <a:gd name="csX18" fmla="*/ 12031437 w 14477999"/>
              <a:gd name="csY18" fmla="*/ 0 h 7055594"/>
              <a:gd name="csX19" fmla="*/ 12630492 w 14477999"/>
              <a:gd name="csY19" fmla="*/ 0 h 7055594"/>
              <a:gd name="csX20" fmla="*/ 14477999 w 14477999"/>
              <a:gd name="csY20" fmla="*/ 1847507 h 7055594"/>
              <a:gd name="csX21" fmla="*/ 14477999 w 14477999"/>
              <a:gd name="csY21" fmla="*/ 2373998 h 7055594"/>
              <a:gd name="csX22" fmla="*/ 14477999 w 14477999"/>
              <a:gd name="csY22" fmla="*/ 2833277 h 7055594"/>
              <a:gd name="csX23" fmla="*/ 14477999 w 14477999"/>
              <a:gd name="csY23" fmla="*/ 3359768 h 7055594"/>
              <a:gd name="csX24" fmla="*/ 14477999 w 14477999"/>
              <a:gd name="csY24" fmla="*/ 3987076 h 7055594"/>
              <a:gd name="csX25" fmla="*/ 14477999 w 14477999"/>
              <a:gd name="csY25" fmla="*/ 4446356 h 7055594"/>
              <a:gd name="csX26" fmla="*/ 14477999 w 14477999"/>
              <a:gd name="csY26" fmla="*/ 5208087 h 7055594"/>
              <a:gd name="csX27" fmla="*/ 12630492 w 14477999"/>
              <a:gd name="csY27" fmla="*/ 7055594 h 7055594"/>
              <a:gd name="csX28" fmla="*/ 12139267 w 14477999"/>
              <a:gd name="csY28" fmla="*/ 7055594 h 7055594"/>
              <a:gd name="csX29" fmla="*/ 11648042 w 14477999"/>
              <a:gd name="csY29" fmla="*/ 7055594 h 7055594"/>
              <a:gd name="csX30" fmla="*/ 10941158 w 14477999"/>
              <a:gd name="csY30" fmla="*/ 7055594 h 7055594"/>
              <a:gd name="csX31" fmla="*/ 10234273 w 14477999"/>
              <a:gd name="csY31" fmla="*/ 7055594 h 7055594"/>
              <a:gd name="csX32" fmla="*/ 9743048 w 14477999"/>
              <a:gd name="csY32" fmla="*/ 7055594 h 7055594"/>
              <a:gd name="csX33" fmla="*/ 9467483 w 14477999"/>
              <a:gd name="csY33" fmla="*/ 7055594 h 7055594"/>
              <a:gd name="csX34" fmla="*/ 9084088 w 14477999"/>
              <a:gd name="csY34" fmla="*/ 7055594 h 7055594"/>
              <a:gd name="csX35" fmla="*/ 8808523 w 14477999"/>
              <a:gd name="csY35" fmla="*/ 7055594 h 7055594"/>
              <a:gd name="csX36" fmla="*/ 8532958 w 14477999"/>
              <a:gd name="csY36" fmla="*/ 7055594 h 7055594"/>
              <a:gd name="csX37" fmla="*/ 8257393 w 14477999"/>
              <a:gd name="csY37" fmla="*/ 7055594 h 7055594"/>
              <a:gd name="csX38" fmla="*/ 7873998 w 14477999"/>
              <a:gd name="csY38" fmla="*/ 7055594 h 7055594"/>
              <a:gd name="csX39" fmla="*/ 7167113 w 14477999"/>
              <a:gd name="csY39" fmla="*/ 7055594 h 7055594"/>
              <a:gd name="csX40" fmla="*/ 6675888 w 14477999"/>
              <a:gd name="csY40" fmla="*/ 7055594 h 7055594"/>
              <a:gd name="csX41" fmla="*/ 6400323 w 14477999"/>
              <a:gd name="csY41" fmla="*/ 7055594 h 7055594"/>
              <a:gd name="csX42" fmla="*/ 5585608 w 14477999"/>
              <a:gd name="csY42" fmla="*/ 7055594 h 7055594"/>
              <a:gd name="csX43" fmla="*/ 4770894 w 14477999"/>
              <a:gd name="csY43" fmla="*/ 7055594 h 7055594"/>
              <a:gd name="csX44" fmla="*/ 4387499 w 14477999"/>
              <a:gd name="csY44" fmla="*/ 7055594 h 7055594"/>
              <a:gd name="csX45" fmla="*/ 3788444 w 14477999"/>
              <a:gd name="csY45" fmla="*/ 7055594 h 7055594"/>
              <a:gd name="csX46" fmla="*/ 3297219 w 14477999"/>
              <a:gd name="csY46" fmla="*/ 7055594 h 7055594"/>
              <a:gd name="csX47" fmla="*/ 2482505 w 14477999"/>
              <a:gd name="csY47" fmla="*/ 7055594 h 7055594"/>
              <a:gd name="csX48" fmla="*/ 1847507 w 14477999"/>
              <a:gd name="csY48" fmla="*/ 7055594 h 7055594"/>
              <a:gd name="csX49" fmla="*/ 0 w 14477999"/>
              <a:gd name="csY49" fmla="*/ 5208087 h 7055594"/>
              <a:gd name="csX50" fmla="*/ 0 w 14477999"/>
              <a:gd name="csY50" fmla="*/ 4681596 h 7055594"/>
              <a:gd name="csX51" fmla="*/ 0 w 14477999"/>
              <a:gd name="csY51" fmla="*/ 4155105 h 7055594"/>
              <a:gd name="csX52" fmla="*/ 0 w 14477999"/>
              <a:gd name="csY52" fmla="*/ 3595009 h 7055594"/>
              <a:gd name="csX53" fmla="*/ 0 w 14477999"/>
              <a:gd name="csY53" fmla="*/ 3034912 h 7055594"/>
              <a:gd name="csX54" fmla="*/ 0 w 14477999"/>
              <a:gd name="csY54" fmla="*/ 2575633 h 7055594"/>
              <a:gd name="csX55" fmla="*/ 0 w 14477999"/>
              <a:gd name="csY55" fmla="*/ 1847507 h 70555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</a:cxnLst>
            <a:rect l="l" t="t" r="r" b="b"/>
            <a:pathLst>
              <a:path w="14477999" h="7055594" fill="none" extrusionOk="0">
                <a:moveTo>
                  <a:pt x="0" y="1847507"/>
                </a:moveTo>
                <a:cubicBezTo>
                  <a:pt x="61356" y="910071"/>
                  <a:pt x="618675" y="-68176"/>
                  <a:pt x="1847507" y="0"/>
                </a:cubicBezTo>
                <a:cubicBezTo>
                  <a:pt x="2064331" y="-72407"/>
                  <a:pt x="2373772" y="13965"/>
                  <a:pt x="2662221" y="0"/>
                </a:cubicBezTo>
                <a:cubicBezTo>
                  <a:pt x="2950670" y="-13965"/>
                  <a:pt x="2894515" y="39292"/>
                  <a:pt x="3045616" y="0"/>
                </a:cubicBezTo>
                <a:cubicBezTo>
                  <a:pt x="3196717" y="-39292"/>
                  <a:pt x="3556362" y="79010"/>
                  <a:pt x="3860331" y="0"/>
                </a:cubicBezTo>
                <a:cubicBezTo>
                  <a:pt x="4164300" y="-79010"/>
                  <a:pt x="4233220" y="6382"/>
                  <a:pt x="4567215" y="0"/>
                </a:cubicBezTo>
                <a:cubicBezTo>
                  <a:pt x="4901210" y="-6382"/>
                  <a:pt x="4856444" y="7094"/>
                  <a:pt x="4950610" y="0"/>
                </a:cubicBezTo>
                <a:cubicBezTo>
                  <a:pt x="5044777" y="-7094"/>
                  <a:pt x="5504136" y="63612"/>
                  <a:pt x="5657495" y="0"/>
                </a:cubicBezTo>
                <a:cubicBezTo>
                  <a:pt x="5810855" y="-63612"/>
                  <a:pt x="5930646" y="52141"/>
                  <a:pt x="6148720" y="0"/>
                </a:cubicBezTo>
                <a:cubicBezTo>
                  <a:pt x="6366795" y="-52141"/>
                  <a:pt x="6649209" y="16474"/>
                  <a:pt x="6963434" y="0"/>
                </a:cubicBezTo>
                <a:cubicBezTo>
                  <a:pt x="7277659" y="-16474"/>
                  <a:pt x="7278037" y="48768"/>
                  <a:pt x="7562489" y="0"/>
                </a:cubicBezTo>
                <a:cubicBezTo>
                  <a:pt x="7846941" y="-48768"/>
                  <a:pt x="7701396" y="16931"/>
                  <a:pt x="7838054" y="0"/>
                </a:cubicBezTo>
                <a:cubicBezTo>
                  <a:pt x="7974712" y="-16931"/>
                  <a:pt x="8130451" y="32032"/>
                  <a:pt x="8329279" y="0"/>
                </a:cubicBezTo>
                <a:cubicBezTo>
                  <a:pt x="8528107" y="-32032"/>
                  <a:pt x="8904535" y="6155"/>
                  <a:pt x="9143994" y="0"/>
                </a:cubicBezTo>
                <a:cubicBezTo>
                  <a:pt x="9383453" y="-6155"/>
                  <a:pt x="9594500" y="34805"/>
                  <a:pt x="9743048" y="0"/>
                </a:cubicBezTo>
                <a:cubicBezTo>
                  <a:pt x="9891596" y="-34805"/>
                  <a:pt x="9992748" y="15836"/>
                  <a:pt x="10126443" y="0"/>
                </a:cubicBezTo>
                <a:cubicBezTo>
                  <a:pt x="10260138" y="-15836"/>
                  <a:pt x="10564410" y="62191"/>
                  <a:pt x="10941158" y="0"/>
                </a:cubicBezTo>
                <a:cubicBezTo>
                  <a:pt x="11317907" y="-62191"/>
                  <a:pt x="11508514" y="96611"/>
                  <a:pt x="11755872" y="0"/>
                </a:cubicBezTo>
                <a:cubicBezTo>
                  <a:pt x="12003230" y="-96611"/>
                  <a:pt x="11960614" y="17156"/>
                  <a:pt x="12031437" y="0"/>
                </a:cubicBezTo>
                <a:cubicBezTo>
                  <a:pt x="12102261" y="-17156"/>
                  <a:pt x="12480803" y="14383"/>
                  <a:pt x="12630492" y="0"/>
                </a:cubicBezTo>
                <a:cubicBezTo>
                  <a:pt x="13699218" y="-69745"/>
                  <a:pt x="14713244" y="792242"/>
                  <a:pt x="14477999" y="1847507"/>
                </a:cubicBezTo>
                <a:cubicBezTo>
                  <a:pt x="14518718" y="2094329"/>
                  <a:pt x="14437221" y="2184564"/>
                  <a:pt x="14477999" y="2373998"/>
                </a:cubicBezTo>
                <a:cubicBezTo>
                  <a:pt x="14518777" y="2563432"/>
                  <a:pt x="14463738" y="2712184"/>
                  <a:pt x="14477999" y="2833277"/>
                </a:cubicBezTo>
                <a:cubicBezTo>
                  <a:pt x="14492260" y="2954370"/>
                  <a:pt x="14426815" y="3176000"/>
                  <a:pt x="14477999" y="3359768"/>
                </a:cubicBezTo>
                <a:cubicBezTo>
                  <a:pt x="14529183" y="3543536"/>
                  <a:pt x="14410033" y="3759403"/>
                  <a:pt x="14477999" y="3987076"/>
                </a:cubicBezTo>
                <a:cubicBezTo>
                  <a:pt x="14545965" y="4214749"/>
                  <a:pt x="14456826" y="4291917"/>
                  <a:pt x="14477999" y="4446356"/>
                </a:cubicBezTo>
                <a:cubicBezTo>
                  <a:pt x="14499172" y="4600795"/>
                  <a:pt x="14400601" y="4971063"/>
                  <a:pt x="14477999" y="5208087"/>
                </a:cubicBezTo>
                <a:cubicBezTo>
                  <a:pt x="14728805" y="6106763"/>
                  <a:pt x="13812462" y="7114993"/>
                  <a:pt x="12630492" y="7055594"/>
                </a:cubicBezTo>
                <a:cubicBezTo>
                  <a:pt x="12424234" y="7072439"/>
                  <a:pt x="12254257" y="7022695"/>
                  <a:pt x="12139267" y="7055594"/>
                </a:cubicBezTo>
                <a:cubicBezTo>
                  <a:pt x="12024277" y="7088493"/>
                  <a:pt x="11790523" y="7022984"/>
                  <a:pt x="11648042" y="7055594"/>
                </a:cubicBezTo>
                <a:cubicBezTo>
                  <a:pt x="11505561" y="7088204"/>
                  <a:pt x="11145947" y="7005505"/>
                  <a:pt x="10941158" y="7055594"/>
                </a:cubicBezTo>
                <a:cubicBezTo>
                  <a:pt x="10736369" y="7105683"/>
                  <a:pt x="10528150" y="6978133"/>
                  <a:pt x="10234273" y="7055594"/>
                </a:cubicBezTo>
                <a:cubicBezTo>
                  <a:pt x="9940397" y="7133055"/>
                  <a:pt x="9956833" y="7035523"/>
                  <a:pt x="9743048" y="7055594"/>
                </a:cubicBezTo>
                <a:cubicBezTo>
                  <a:pt x="9529263" y="7075665"/>
                  <a:pt x="9566576" y="7054936"/>
                  <a:pt x="9467483" y="7055594"/>
                </a:cubicBezTo>
                <a:cubicBezTo>
                  <a:pt x="9368390" y="7056252"/>
                  <a:pt x="9199990" y="7047718"/>
                  <a:pt x="9084088" y="7055594"/>
                </a:cubicBezTo>
                <a:cubicBezTo>
                  <a:pt x="8968186" y="7063470"/>
                  <a:pt x="8902208" y="7033002"/>
                  <a:pt x="8808523" y="7055594"/>
                </a:cubicBezTo>
                <a:cubicBezTo>
                  <a:pt x="8714839" y="7078186"/>
                  <a:pt x="8651650" y="7025090"/>
                  <a:pt x="8532958" y="7055594"/>
                </a:cubicBezTo>
                <a:cubicBezTo>
                  <a:pt x="8414267" y="7086098"/>
                  <a:pt x="8372868" y="7048276"/>
                  <a:pt x="8257393" y="7055594"/>
                </a:cubicBezTo>
                <a:cubicBezTo>
                  <a:pt x="8141918" y="7062912"/>
                  <a:pt x="8061855" y="7052436"/>
                  <a:pt x="7873998" y="7055594"/>
                </a:cubicBezTo>
                <a:cubicBezTo>
                  <a:pt x="7686142" y="7058752"/>
                  <a:pt x="7323301" y="7045091"/>
                  <a:pt x="7167113" y="7055594"/>
                </a:cubicBezTo>
                <a:cubicBezTo>
                  <a:pt x="7010925" y="7066097"/>
                  <a:pt x="6876096" y="7013137"/>
                  <a:pt x="6675888" y="7055594"/>
                </a:cubicBezTo>
                <a:cubicBezTo>
                  <a:pt x="6475680" y="7098051"/>
                  <a:pt x="6508390" y="7030883"/>
                  <a:pt x="6400323" y="7055594"/>
                </a:cubicBezTo>
                <a:cubicBezTo>
                  <a:pt x="6292257" y="7080305"/>
                  <a:pt x="5960466" y="6984714"/>
                  <a:pt x="5585608" y="7055594"/>
                </a:cubicBezTo>
                <a:cubicBezTo>
                  <a:pt x="5210751" y="7126474"/>
                  <a:pt x="5002261" y="7009383"/>
                  <a:pt x="4770894" y="7055594"/>
                </a:cubicBezTo>
                <a:cubicBezTo>
                  <a:pt x="4539527" y="7101805"/>
                  <a:pt x="4492588" y="7044253"/>
                  <a:pt x="4387499" y="7055594"/>
                </a:cubicBezTo>
                <a:cubicBezTo>
                  <a:pt x="4282410" y="7066935"/>
                  <a:pt x="4009447" y="6987955"/>
                  <a:pt x="3788444" y="7055594"/>
                </a:cubicBezTo>
                <a:cubicBezTo>
                  <a:pt x="3567442" y="7123233"/>
                  <a:pt x="3404369" y="7041324"/>
                  <a:pt x="3297219" y="7055594"/>
                </a:cubicBezTo>
                <a:cubicBezTo>
                  <a:pt x="3190070" y="7069864"/>
                  <a:pt x="2876919" y="7044028"/>
                  <a:pt x="2482505" y="7055594"/>
                </a:cubicBezTo>
                <a:cubicBezTo>
                  <a:pt x="2088091" y="7067160"/>
                  <a:pt x="1993913" y="6980885"/>
                  <a:pt x="1847507" y="7055594"/>
                </a:cubicBezTo>
                <a:cubicBezTo>
                  <a:pt x="882723" y="6972337"/>
                  <a:pt x="-6521" y="6161351"/>
                  <a:pt x="0" y="5208087"/>
                </a:cubicBezTo>
                <a:cubicBezTo>
                  <a:pt x="-35928" y="5033788"/>
                  <a:pt x="49643" y="4813815"/>
                  <a:pt x="0" y="4681596"/>
                </a:cubicBezTo>
                <a:cubicBezTo>
                  <a:pt x="-49643" y="4549377"/>
                  <a:pt x="4978" y="4329587"/>
                  <a:pt x="0" y="4155105"/>
                </a:cubicBezTo>
                <a:cubicBezTo>
                  <a:pt x="-4978" y="3980623"/>
                  <a:pt x="5116" y="3826376"/>
                  <a:pt x="0" y="3595009"/>
                </a:cubicBezTo>
                <a:cubicBezTo>
                  <a:pt x="-5116" y="3363642"/>
                  <a:pt x="63010" y="3255226"/>
                  <a:pt x="0" y="3034912"/>
                </a:cubicBezTo>
                <a:cubicBezTo>
                  <a:pt x="-63010" y="2814598"/>
                  <a:pt x="19161" y="2674799"/>
                  <a:pt x="0" y="2575633"/>
                </a:cubicBezTo>
                <a:cubicBezTo>
                  <a:pt x="-19161" y="2476467"/>
                  <a:pt x="55003" y="2209130"/>
                  <a:pt x="0" y="1847507"/>
                </a:cubicBezTo>
                <a:close/>
              </a:path>
              <a:path w="14477999" h="7055594" stroke="0" extrusionOk="0">
                <a:moveTo>
                  <a:pt x="0" y="1847507"/>
                </a:moveTo>
                <a:cubicBezTo>
                  <a:pt x="-180495" y="723380"/>
                  <a:pt x="650398" y="152093"/>
                  <a:pt x="1847507" y="0"/>
                </a:cubicBezTo>
                <a:cubicBezTo>
                  <a:pt x="2238464" y="-24735"/>
                  <a:pt x="2308430" y="87757"/>
                  <a:pt x="2662221" y="0"/>
                </a:cubicBezTo>
                <a:cubicBezTo>
                  <a:pt x="3016012" y="-87757"/>
                  <a:pt x="3004487" y="32214"/>
                  <a:pt x="3153446" y="0"/>
                </a:cubicBezTo>
                <a:cubicBezTo>
                  <a:pt x="3302406" y="-32214"/>
                  <a:pt x="3570606" y="14151"/>
                  <a:pt x="3860331" y="0"/>
                </a:cubicBezTo>
                <a:cubicBezTo>
                  <a:pt x="4150057" y="-14151"/>
                  <a:pt x="4371904" y="19486"/>
                  <a:pt x="4567215" y="0"/>
                </a:cubicBezTo>
                <a:cubicBezTo>
                  <a:pt x="4762526" y="-19486"/>
                  <a:pt x="4964482" y="62816"/>
                  <a:pt x="5274100" y="0"/>
                </a:cubicBezTo>
                <a:cubicBezTo>
                  <a:pt x="5583719" y="-62816"/>
                  <a:pt x="5579002" y="15102"/>
                  <a:pt x="5873155" y="0"/>
                </a:cubicBezTo>
                <a:cubicBezTo>
                  <a:pt x="6167308" y="-15102"/>
                  <a:pt x="6306248" y="41404"/>
                  <a:pt x="6472209" y="0"/>
                </a:cubicBezTo>
                <a:cubicBezTo>
                  <a:pt x="6638170" y="-41404"/>
                  <a:pt x="6661950" y="27141"/>
                  <a:pt x="6747775" y="0"/>
                </a:cubicBezTo>
                <a:cubicBezTo>
                  <a:pt x="6833600" y="-27141"/>
                  <a:pt x="7078493" y="3216"/>
                  <a:pt x="7239000" y="0"/>
                </a:cubicBezTo>
                <a:cubicBezTo>
                  <a:pt x="7399507" y="-3216"/>
                  <a:pt x="7573394" y="30062"/>
                  <a:pt x="7730224" y="0"/>
                </a:cubicBezTo>
                <a:cubicBezTo>
                  <a:pt x="7887054" y="-30062"/>
                  <a:pt x="7936150" y="29365"/>
                  <a:pt x="8113619" y="0"/>
                </a:cubicBezTo>
                <a:cubicBezTo>
                  <a:pt x="8291088" y="-29365"/>
                  <a:pt x="8340969" y="6114"/>
                  <a:pt x="8497014" y="0"/>
                </a:cubicBezTo>
                <a:cubicBezTo>
                  <a:pt x="8653060" y="-6114"/>
                  <a:pt x="8798636" y="19546"/>
                  <a:pt x="8880409" y="0"/>
                </a:cubicBezTo>
                <a:cubicBezTo>
                  <a:pt x="8962182" y="-19546"/>
                  <a:pt x="9391061" y="39263"/>
                  <a:pt x="9695124" y="0"/>
                </a:cubicBezTo>
                <a:cubicBezTo>
                  <a:pt x="9999188" y="-39263"/>
                  <a:pt x="10308496" y="31721"/>
                  <a:pt x="10509838" y="0"/>
                </a:cubicBezTo>
                <a:cubicBezTo>
                  <a:pt x="10711180" y="-31721"/>
                  <a:pt x="11047275" y="39351"/>
                  <a:pt x="11216723" y="0"/>
                </a:cubicBezTo>
                <a:cubicBezTo>
                  <a:pt x="11386172" y="-39351"/>
                  <a:pt x="11459947" y="34341"/>
                  <a:pt x="11600118" y="0"/>
                </a:cubicBezTo>
                <a:cubicBezTo>
                  <a:pt x="11740290" y="-34341"/>
                  <a:pt x="11816231" y="18368"/>
                  <a:pt x="11875683" y="0"/>
                </a:cubicBezTo>
                <a:cubicBezTo>
                  <a:pt x="11935136" y="-18368"/>
                  <a:pt x="12371359" y="86414"/>
                  <a:pt x="12630492" y="0"/>
                </a:cubicBezTo>
                <a:cubicBezTo>
                  <a:pt x="13820743" y="86406"/>
                  <a:pt x="14440054" y="1014404"/>
                  <a:pt x="14477999" y="1847507"/>
                </a:cubicBezTo>
                <a:cubicBezTo>
                  <a:pt x="14483280" y="2066676"/>
                  <a:pt x="14448605" y="2309012"/>
                  <a:pt x="14477999" y="2441209"/>
                </a:cubicBezTo>
                <a:cubicBezTo>
                  <a:pt x="14507393" y="2573406"/>
                  <a:pt x="14414018" y="2770308"/>
                  <a:pt x="14477999" y="3068518"/>
                </a:cubicBezTo>
                <a:cubicBezTo>
                  <a:pt x="14541980" y="3366728"/>
                  <a:pt x="14433189" y="3451799"/>
                  <a:pt x="14477999" y="3595009"/>
                </a:cubicBezTo>
                <a:cubicBezTo>
                  <a:pt x="14522809" y="3738219"/>
                  <a:pt x="14444881" y="4043104"/>
                  <a:pt x="14477999" y="4222317"/>
                </a:cubicBezTo>
                <a:cubicBezTo>
                  <a:pt x="14511117" y="4401530"/>
                  <a:pt x="14386281" y="4777029"/>
                  <a:pt x="14477999" y="5208087"/>
                </a:cubicBezTo>
                <a:cubicBezTo>
                  <a:pt x="14511751" y="5930675"/>
                  <a:pt x="13622134" y="7032390"/>
                  <a:pt x="12630492" y="7055594"/>
                </a:cubicBezTo>
                <a:cubicBezTo>
                  <a:pt x="12314056" y="7083957"/>
                  <a:pt x="12166133" y="7031190"/>
                  <a:pt x="11923607" y="7055594"/>
                </a:cubicBezTo>
                <a:cubicBezTo>
                  <a:pt x="11681081" y="7079998"/>
                  <a:pt x="11489025" y="6994138"/>
                  <a:pt x="11324553" y="7055594"/>
                </a:cubicBezTo>
                <a:cubicBezTo>
                  <a:pt x="11160081" y="7117050"/>
                  <a:pt x="10774459" y="6982252"/>
                  <a:pt x="10617668" y="7055594"/>
                </a:cubicBezTo>
                <a:cubicBezTo>
                  <a:pt x="10460877" y="7128936"/>
                  <a:pt x="10352726" y="7040785"/>
                  <a:pt x="10234273" y="7055594"/>
                </a:cubicBezTo>
                <a:cubicBezTo>
                  <a:pt x="10115821" y="7070403"/>
                  <a:pt x="9774290" y="7031339"/>
                  <a:pt x="9635218" y="7055594"/>
                </a:cubicBezTo>
                <a:cubicBezTo>
                  <a:pt x="9496147" y="7079849"/>
                  <a:pt x="9243907" y="6998939"/>
                  <a:pt x="9143994" y="7055594"/>
                </a:cubicBezTo>
                <a:cubicBezTo>
                  <a:pt x="9044081" y="7112249"/>
                  <a:pt x="8833063" y="7034795"/>
                  <a:pt x="8652769" y="7055594"/>
                </a:cubicBezTo>
                <a:cubicBezTo>
                  <a:pt x="8472476" y="7076393"/>
                  <a:pt x="8288562" y="6997193"/>
                  <a:pt x="8053714" y="7055594"/>
                </a:cubicBezTo>
                <a:cubicBezTo>
                  <a:pt x="7818866" y="7113995"/>
                  <a:pt x="7899590" y="7033022"/>
                  <a:pt x="7778149" y="7055594"/>
                </a:cubicBezTo>
                <a:cubicBezTo>
                  <a:pt x="7656709" y="7078166"/>
                  <a:pt x="7457365" y="7049282"/>
                  <a:pt x="7286924" y="7055594"/>
                </a:cubicBezTo>
                <a:cubicBezTo>
                  <a:pt x="7116483" y="7061906"/>
                  <a:pt x="6822229" y="7049346"/>
                  <a:pt x="6472209" y="7055594"/>
                </a:cubicBezTo>
                <a:cubicBezTo>
                  <a:pt x="6122189" y="7061842"/>
                  <a:pt x="6082333" y="6991440"/>
                  <a:pt x="5765325" y="7055594"/>
                </a:cubicBezTo>
                <a:cubicBezTo>
                  <a:pt x="5448317" y="7119748"/>
                  <a:pt x="5134268" y="7034519"/>
                  <a:pt x="4950610" y="7055594"/>
                </a:cubicBezTo>
                <a:cubicBezTo>
                  <a:pt x="4766952" y="7076669"/>
                  <a:pt x="4734648" y="7051967"/>
                  <a:pt x="4675045" y="7055594"/>
                </a:cubicBezTo>
                <a:cubicBezTo>
                  <a:pt x="4615442" y="7059221"/>
                  <a:pt x="4044355" y="7034312"/>
                  <a:pt x="3860331" y="7055594"/>
                </a:cubicBezTo>
                <a:cubicBezTo>
                  <a:pt x="3676307" y="7076876"/>
                  <a:pt x="3558880" y="7046183"/>
                  <a:pt x="3476936" y="7055594"/>
                </a:cubicBezTo>
                <a:cubicBezTo>
                  <a:pt x="3394993" y="7065005"/>
                  <a:pt x="2935126" y="7039733"/>
                  <a:pt x="2662221" y="7055594"/>
                </a:cubicBezTo>
                <a:cubicBezTo>
                  <a:pt x="2389316" y="7071455"/>
                  <a:pt x="2019457" y="6965044"/>
                  <a:pt x="1847507" y="7055594"/>
                </a:cubicBezTo>
                <a:cubicBezTo>
                  <a:pt x="791482" y="6806974"/>
                  <a:pt x="107310" y="6097442"/>
                  <a:pt x="0" y="5208087"/>
                </a:cubicBezTo>
                <a:cubicBezTo>
                  <a:pt x="-39223" y="4944665"/>
                  <a:pt x="9323" y="4887515"/>
                  <a:pt x="0" y="4614385"/>
                </a:cubicBezTo>
                <a:cubicBezTo>
                  <a:pt x="-9323" y="4341255"/>
                  <a:pt x="64152" y="4232060"/>
                  <a:pt x="0" y="4020682"/>
                </a:cubicBezTo>
                <a:cubicBezTo>
                  <a:pt x="-64152" y="3809304"/>
                  <a:pt x="2705" y="3736664"/>
                  <a:pt x="0" y="3561403"/>
                </a:cubicBezTo>
                <a:cubicBezTo>
                  <a:pt x="-2705" y="3386142"/>
                  <a:pt x="61906" y="3136056"/>
                  <a:pt x="0" y="2967700"/>
                </a:cubicBezTo>
                <a:cubicBezTo>
                  <a:pt x="-61906" y="2799344"/>
                  <a:pt x="16255" y="2686118"/>
                  <a:pt x="0" y="2474815"/>
                </a:cubicBezTo>
                <a:cubicBezTo>
                  <a:pt x="-16255" y="2263512"/>
                  <a:pt x="26741" y="2035484"/>
                  <a:pt x="0" y="184750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Un samedi après-midi, les utilisateurs externes ne peuvent plus accéder aux sites web de l’organisation.</a:t>
            </a:r>
          </a:p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L’équipe réseau constate que la bande passante est saturée par un flux massif de paquets UDP vers les serveurs DNS.</a:t>
            </a:r>
          </a:p>
          <a:p>
            <a:pPr lvl="0" algn="ctr">
              <a:lnSpc>
                <a:spcPts val="7200"/>
              </a:lnSpc>
              <a:defRPr/>
            </a:pP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L’analyse montre que tout vient d’une seule IP externe, utilisant les ports 7 et 19 (</a:t>
            </a:r>
            <a:r>
              <a:rPr lang="fr-FR" sz="2800" b="1" i="1" dirty="0" err="1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echo</a:t>
            </a: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 et </a:t>
            </a:r>
            <a:r>
              <a:rPr lang="fr-FR" sz="2800" b="1" i="1" dirty="0" err="1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chargen</a:t>
            </a:r>
            <a:r>
              <a:rPr lang="fr-FR" sz="2800" b="1" i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), des services obsolètes et souvent utilisés pour des attaques par amplification.</a:t>
            </a:r>
          </a:p>
          <a:p>
            <a:pPr lvl="0" algn="ctr">
              <a:lnSpc>
                <a:spcPts val="7200"/>
              </a:lnSpc>
              <a:defRPr/>
            </a:pPr>
            <a:endParaRPr lang="fr-FR" sz="2800" b="1" i="1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2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FB3F-13A1-10CD-1B7E-718F42F9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886C3E70-66C0-6A53-F6C7-AF8A89363A80}"/>
              </a:ext>
            </a:extLst>
          </p:cNvPr>
          <p:cNvSpPr txBox="1"/>
          <p:nvPr/>
        </p:nvSpPr>
        <p:spPr>
          <a:xfrm>
            <a:off x="9144000" y="5174598"/>
            <a:ext cx="7800780" cy="31253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6EBD1F-34DE-7668-2FC8-484C836045EB}"/>
              </a:ext>
            </a:extLst>
          </p:cNvPr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F13D3A4-5D12-1943-6D2E-BB30A6BAD8A3}"/>
              </a:ext>
            </a:extLst>
          </p:cNvPr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F2F54EF-397C-4774-B9CF-22EF6554BFF8}"/>
              </a:ext>
            </a:extLst>
          </p:cNvPr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C2327E3-E3A4-18F9-770A-A01A65A6DD39}"/>
              </a:ext>
            </a:extLst>
          </p:cNvPr>
          <p:cNvSpPr txBox="1"/>
          <p:nvPr/>
        </p:nvSpPr>
        <p:spPr>
          <a:xfrm>
            <a:off x="3982165" y="995688"/>
            <a:ext cx="7162800" cy="1689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 du cadre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AAD2DB1-31C7-03BF-D7E8-8C3E8F7439E9}"/>
              </a:ext>
            </a:extLst>
          </p:cNvPr>
          <p:cNvGrpSpPr/>
          <p:nvPr/>
        </p:nvGrpSpPr>
        <p:grpSpPr>
          <a:xfrm>
            <a:off x="6555936" y="4233203"/>
            <a:ext cx="8455465" cy="3317641"/>
            <a:chOff x="-4910394" y="-192881"/>
            <a:chExt cx="15311434" cy="416709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9826B47-B1C2-4D0B-6C92-2C767DF2D5C9}"/>
                </a:ext>
              </a:extLst>
            </p:cNvPr>
            <p:cNvSpPr txBox="1"/>
            <p:nvPr/>
          </p:nvSpPr>
          <p:spPr>
            <a:xfrm>
              <a:off x="1" y="-192881"/>
              <a:ext cx="10401039" cy="4167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7485C12-7400-4A77-B5F9-DA054E2DEEF2}"/>
                </a:ext>
              </a:extLst>
            </p:cNvPr>
            <p:cNvSpPr txBox="1"/>
            <p:nvPr/>
          </p:nvSpPr>
          <p:spPr>
            <a:xfrm>
              <a:off x="-4910394" y="219302"/>
              <a:ext cx="9820787" cy="373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endParaRPr lang="en-US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C5AB83-C975-23A3-AEDA-C6ACD11B4888}"/>
              </a:ext>
            </a:extLst>
          </p:cNvPr>
          <p:cNvSpPr/>
          <p:nvPr/>
        </p:nvSpPr>
        <p:spPr>
          <a:xfrm>
            <a:off x="228601" y="3924300"/>
            <a:ext cx="3910068" cy="16395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PRÉPARATION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3D2BC66-9A15-1BD9-AA99-C58A6B85A500}"/>
              </a:ext>
            </a:extLst>
          </p:cNvPr>
          <p:cNvSpPr/>
          <p:nvPr/>
        </p:nvSpPr>
        <p:spPr>
          <a:xfrm>
            <a:off x="4150701" y="7120767"/>
            <a:ext cx="3803957" cy="1956541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 Détection &amp; Analyse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1F1458-EB7D-B4FC-6964-E5F04FE7DC53}"/>
              </a:ext>
            </a:extLst>
          </p:cNvPr>
          <p:cNvSpPr/>
          <p:nvPr/>
        </p:nvSpPr>
        <p:spPr>
          <a:xfrm>
            <a:off x="9807590" y="4688063"/>
            <a:ext cx="4343400" cy="1877537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Confinement &amp; Éradication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9A1767-2CCC-BA10-42C2-AD65146D1F34}"/>
              </a:ext>
            </a:extLst>
          </p:cNvPr>
          <p:cNvSpPr/>
          <p:nvPr/>
        </p:nvSpPr>
        <p:spPr>
          <a:xfrm>
            <a:off x="14654565" y="7595073"/>
            <a:ext cx="3479557" cy="16764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Post-incident</a:t>
            </a:r>
            <a:endParaRPr lang="fr-FR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70D93B-66D4-0A3A-CE1A-40088E67693D}"/>
              </a:ext>
            </a:extLst>
          </p:cNvPr>
          <p:cNvCxnSpPr>
            <a:stCxn id="20" idx="2"/>
            <a:endCxn id="21" idx="1"/>
          </p:cNvCxnSpPr>
          <p:nvPr/>
        </p:nvCxnSpPr>
        <p:spPr>
          <a:xfrm>
            <a:off x="2183635" y="5563803"/>
            <a:ext cx="1967066" cy="2535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6658-A39D-D4AB-38F6-8EED27468E4B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14150990" y="5626832"/>
            <a:ext cx="2243354" cy="19682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790008-48E3-9360-1832-7FAE64EC336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7954658" y="5626832"/>
            <a:ext cx="1852932" cy="24722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NIST - WORKFLO - Project Planning Software">
            <a:extLst>
              <a:ext uri="{FF2B5EF4-FFF2-40B4-BE49-F238E27FC236}">
                <a16:creationId xmlns:a16="http://schemas.microsoft.com/office/drawing/2014/main" id="{8CBBCB89-E1DB-BE54-3576-61093BEDB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t="33450" r="20086" b="35402"/>
          <a:stretch>
            <a:fillRect/>
          </a:stretch>
        </p:blipFill>
        <p:spPr bwMode="auto">
          <a:xfrm>
            <a:off x="4366798" y="2809053"/>
            <a:ext cx="3587860" cy="9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EC4B46-5380-EA22-0574-98C2CA60D5FA}"/>
              </a:ext>
            </a:extLst>
          </p:cNvPr>
          <p:cNvSpPr/>
          <p:nvPr/>
        </p:nvSpPr>
        <p:spPr>
          <a:xfrm>
            <a:off x="16339410" y="8909738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763728"/>
            <a:ext cx="17449800" cy="9180371"/>
            <a:chOff x="0" y="0"/>
            <a:chExt cx="3506458" cy="1325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6458" cy="1325791"/>
            </a:xfrm>
            <a:custGeom>
              <a:avLst/>
              <a:gdLst/>
              <a:ahLst/>
              <a:cxnLst/>
              <a:rect l="l" t="t" r="r" b="b"/>
              <a:pathLst>
                <a:path w="3506458" h="1325791">
                  <a:moveTo>
                    <a:pt x="29075" y="0"/>
                  </a:moveTo>
                  <a:lnTo>
                    <a:pt x="3477383" y="0"/>
                  </a:lnTo>
                  <a:cubicBezTo>
                    <a:pt x="3493441" y="0"/>
                    <a:pt x="3506458" y="13017"/>
                    <a:pt x="3506458" y="29075"/>
                  </a:cubicBezTo>
                  <a:lnTo>
                    <a:pt x="3506458" y="1296716"/>
                  </a:lnTo>
                  <a:cubicBezTo>
                    <a:pt x="3506458" y="1312774"/>
                    <a:pt x="3493441" y="1325791"/>
                    <a:pt x="3477383" y="1325791"/>
                  </a:cubicBezTo>
                  <a:lnTo>
                    <a:pt x="29075" y="1325791"/>
                  </a:lnTo>
                  <a:cubicBezTo>
                    <a:pt x="13017" y="1325791"/>
                    <a:pt x="0" y="1312774"/>
                    <a:pt x="0" y="1296716"/>
                  </a:cubicBezTo>
                  <a:lnTo>
                    <a:pt x="0" y="29075"/>
                  </a:lnTo>
                  <a:cubicBezTo>
                    <a:pt x="0" y="13017"/>
                    <a:pt x="13017" y="0"/>
                    <a:pt x="2907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95250" cap="rnd">
              <a:solidFill>
                <a:srgbClr val="245365">
                  <a:alpha val="20784"/>
                </a:srgbClr>
              </a:solidFill>
              <a:prstDash val="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06458" cy="1363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296947" y="1448260"/>
            <a:ext cx="8297704" cy="86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i="1" u="sng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47BCD-2FE0-52C6-17AA-C3837F13E836}"/>
              </a:ext>
            </a:extLst>
          </p:cNvPr>
          <p:cNvSpPr txBox="1"/>
          <p:nvPr/>
        </p:nvSpPr>
        <p:spPr>
          <a:xfrm>
            <a:off x="6812478" y="5306912"/>
            <a:ext cx="11256931" cy="188355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Simulation d'une attaque </a:t>
            </a:r>
            <a:r>
              <a:rPr lang="fr-FR" sz="5400" b="1" dirty="0" err="1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DoS</a:t>
            </a: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 </a:t>
            </a:r>
          </a:p>
          <a:p>
            <a:endParaRPr lang="fr-FR" sz="5400" dirty="0">
              <a:solidFill>
                <a:prstClr val="black"/>
              </a:solidFill>
              <a:latin typeface="DG Jory Bold" panose="020B0604020202020204" charset="-78"/>
              <a:ea typeface="Lato Light"/>
              <a:cs typeface="DG Jory Bold" panose="020B0604020202020204" charset="-78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6BAD1B49-6A7C-A2B9-5508-0BF767D23FC9}"/>
              </a:ext>
            </a:extLst>
          </p:cNvPr>
          <p:cNvSpPr txBox="1"/>
          <p:nvPr/>
        </p:nvSpPr>
        <p:spPr>
          <a:xfrm>
            <a:off x="7959283" y="6894697"/>
            <a:ext cx="8414610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Recommandation</a:t>
            </a: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519A7DE0-C7C9-614A-FA33-B57153C2F4AC}"/>
              </a:ext>
            </a:extLst>
          </p:cNvPr>
          <p:cNvSpPr txBox="1"/>
          <p:nvPr/>
        </p:nvSpPr>
        <p:spPr>
          <a:xfrm>
            <a:off x="9164532" y="8228053"/>
            <a:ext cx="4784412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Conclusion</a:t>
            </a:r>
          </a:p>
        </p:txBody>
      </p:sp>
      <p:sp>
        <p:nvSpPr>
          <p:cNvPr id="20" name="Round Same Side Corner Rectangle 44">
            <a:extLst>
              <a:ext uri="{FF2B5EF4-FFF2-40B4-BE49-F238E27FC236}">
                <a16:creationId xmlns:a16="http://schemas.microsoft.com/office/drawing/2014/main" id="{EDB32EE4-A718-FD00-3047-B60488D691FE}"/>
              </a:ext>
            </a:extLst>
          </p:cNvPr>
          <p:cNvSpPr/>
          <p:nvPr/>
        </p:nvSpPr>
        <p:spPr>
          <a:xfrm flipH="1">
            <a:off x="6075982" y="7003668"/>
            <a:ext cx="1558483" cy="107002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5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1" name="Round Same Side Corner Rectangle 44">
            <a:extLst>
              <a:ext uri="{FF2B5EF4-FFF2-40B4-BE49-F238E27FC236}">
                <a16:creationId xmlns:a16="http://schemas.microsoft.com/office/drawing/2014/main" id="{DFA0A8E5-890D-257B-E27C-730A95F9E7CA}"/>
              </a:ext>
            </a:extLst>
          </p:cNvPr>
          <p:cNvSpPr/>
          <p:nvPr/>
        </p:nvSpPr>
        <p:spPr>
          <a:xfrm flipH="1">
            <a:off x="7440453" y="8356849"/>
            <a:ext cx="1427060" cy="11129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Comic Sans MS" panose="030F0702030302020204" pitchFamily="66" charset="0"/>
                <a:cs typeface="DG Jory Bold"/>
              </a:rPr>
              <a:t>6</a:t>
            </a:r>
            <a:endParaRPr lang="bg-BG" sz="5400" b="1" dirty="0">
              <a:solidFill>
                <a:schemeClr val="bg2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A399D86A-0D5F-D8C6-372D-DD0EF476726E}"/>
              </a:ext>
            </a:extLst>
          </p:cNvPr>
          <p:cNvSpPr txBox="1"/>
          <p:nvPr/>
        </p:nvSpPr>
        <p:spPr>
          <a:xfrm>
            <a:off x="4799210" y="2407262"/>
            <a:ext cx="8414610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Le Cadre NIST 800-61 </a:t>
            </a: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B7D8E587-992C-CB18-B029-6657D846A45C}"/>
              </a:ext>
            </a:extLst>
          </p:cNvPr>
          <p:cNvSpPr txBox="1"/>
          <p:nvPr/>
        </p:nvSpPr>
        <p:spPr>
          <a:xfrm>
            <a:off x="5678601" y="3836203"/>
            <a:ext cx="5955386" cy="10525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SIEM et SOAR </a:t>
            </a:r>
          </a:p>
        </p:txBody>
      </p:sp>
      <p:sp>
        <p:nvSpPr>
          <p:cNvPr id="24" name="Round Same Side Corner Rectangle 44">
            <a:extLst>
              <a:ext uri="{FF2B5EF4-FFF2-40B4-BE49-F238E27FC236}">
                <a16:creationId xmlns:a16="http://schemas.microsoft.com/office/drawing/2014/main" id="{E65E5EFB-B7D9-CFCA-3CF3-B6DDC27932B3}"/>
              </a:ext>
            </a:extLst>
          </p:cNvPr>
          <p:cNvSpPr/>
          <p:nvPr/>
        </p:nvSpPr>
        <p:spPr>
          <a:xfrm flipH="1">
            <a:off x="3889751" y="3967860"/>
            <a:ext cx="1558484" cy="94665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3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5" name="Round Same Side Corner Rectangle 44">
            <a:extLst>
              <a:ext uri="{FF2B5EF4-FFF2-40B4-BE49-F238E27FC236}">
                <a16:creationId xmlns:a16="http://schemas.microsoft.com/office/drawing/2014/main" id="{008B8CA3-A38C-36D7-3283-7120F12128D5}"/>
              </a:ext>
            </a:extLst>
          </p:cNvPr>
          <p:cNvSpPr/>
          <p:nvPr/>
        </p:nvSpPr>
        <p:spPr>
          <a:xfrm flipH="1">
            <a:off x="5296740" y="5490664"/>
            <a:ext cx="1558483" cy="995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4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DA0AA005-1F41-FCEF-3DCD-343F8A4DC954}"/>
              </a:ext>
            </a:extLst>
          </p:cNvPr>
          <p:cNvSpPr txBox="1"/>
          <p:nvPr/>
        </p:nvSpPr>
        <p:spPr>
          <a:xfrm>
            <a:off x="3810043" y="1092785"/>
            <a:ext cx="4948368" cy="10959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fr-FR" sz="5400" b="1" dirty="0">
                <a:solidFill>
                  <a:srgbClr val="000000"/>
                </a:solidFill>
                <a:latin typeface="DG Jory Bold" panose="020B0604020202020204" charset="-78"/>
                <a:cs typeface="DG Jory Bold" panose="020B0604020202020204" charset="-78"/>
              </a:rPr>
              <a:t>Introduction </a:t>
            </a:r>
          </a:p>
        </p:txBody>
      </p:sp>
      <p:sp>
        <p:nvSpPr>
          <p:cNvPr id="27" name="Round Same Side Corner Rectangle 44">
            <a:extLst>
              <a:ext uri="{FF2B5EF4-FFF2-40B4-BE49-F238E27FC236}">
                <a16:creationId xmlns:a16="http://schemas.microsoft.com/office/drawing/2014/main" id="{2F3E96CF-E7A5-75EB-C3E2-4591B50948D0}"/>
              </a:ext>
            </a:extLst>
          </p:cNvPr>
          <p:cNvSpPr/>
          <p:nvPr/>
        </p:nvSpPr>
        <p:spPr>
          <a:xfrm flipH="1">
            <a:off x="2186975" y="1205611"/>
            <a:ext cx="1558485" cy="98314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1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8" name="Round Same Side Corner Rectangle 44">
            <a:extLst>
              <a:ext uri="{FF2B5EF4-FFF2-40B4-BE49-F238E27FC236}">
                <a16:creationId xmlns:a16="http://schemas.microsoft.com/office/drawing/2014/main" id="{B5CCAC9C-544B-A4BB-8887-A953D4A13329}"/>
              </a:ext>
            </a:extLst>
          </p:cNvPr>
          <p:cNvSpPr/>
          <p:nvPr/>
        </p:nvSpPr>
        <p:spPr>
          <a:xfrm flipH="1">
            <a:off x="3073545" y="2562215"/>
            <a:ext cx="1558486" cy="94101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19419" tIns="109710" rIns="219419" bIns="109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mic Sans MS" panose="030F0702030302020204" pitchFamily="66" charset="0"/>
                <a:cs typeface="DG Jory Bold"/>
              </a:rPr>
              <a:t>2</a:t>
            </a:r>
            <a:endParaRPr lang="bg-BG" sz="5400" b="1" dirty="0">
              <a:solidFill>
                <a:schemeClr val="bg1"/>
              </a:solidFill>
              <a:latin typeface="Comic Sans MS" panose="030F0702030302020204" pitchFamily="66" charset="0"/>
              <a:cs typeface="DG Jory Bold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7B8DE6-583C-D04E-2333-2EF429B144F3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961B-3BE1-5163-E306-C798683D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29442-9263-B917-F4B4-C8C85EEC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823" y="5903195"/>
            <a:ext cx="4383805" cy="4383805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36E9ACCC-6D70-EAD0-E6EB-CD60390A5F82}"/>
              </a:ext>
            </a:extLst>
          </p:cNvPr>
          <p:cNvSpPr/>
          <p:nvPr/>
        </p:nvSpPr>
        <p:spPr>
          <a:xfrm>
            <a:off x="12853128" y="2386858"/>
            <a:ext cx="5430861" cy="4114801"/>
          </a:xfrm>
          <a:custGeom>
            <a:avLst/>
            <a:gdLst/>
            <a:ahLst/>
            <a:cxnLst/>
            <a:rect l="l" t="t" r="r" b="b"/>
            <a:pathLst>
              <a:path w="7277003" h="6721304">
                <a:moveTo>
                  <a:pt x="0" y="0"/>
                </a:moveTo>
                <a:lnTo>
                  <a:pt x="7277003" y="0"/>
                </a:lnTo>
                <a:lnTo>
                  <a:pt x="7277003" y="6721304"/>
                </a:lnTo>
                <a:lnTo>
                  <a:pt x="0" y="672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D8FC8F0-B9D4-6A35-D2B6-A3AAA5A2E558}"/>
              </a:ext>
            </a:extLst>
          </p:cNvPr>
          <p:cNvSpPr txBox="1"/>
          <p:nvPr/>
        </p:nvSpPr>
        <p:spPr>
          <a:xfrm>
            <a:off x="1066800" y="1014663"/>
            <a:ext cx="12288749" cy="97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old"/>
                <a:ea typeface="Montserrat Bold"/>
                <a:cs typeface="Montserrat Bold"/>
                <a:sym typeface="Montserrat Bold"/>
              </a:rPr>
              <a:t>RECOMMENDATION 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CBDB0A5-24F9-EE4C-8AA2-973EC5B85887}"/>
              </a:ext>
            </a:extLst>
          </p:cNvPr>
          <p:cNvSpPr/>
          <p:nvPr/>
        </p:nvSpPr>
        <p:spPr>
          <a:xfrm>
            <a:off x="7211174" y="9324913"/>
            <a:ext cx="2716317" cy="1028700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8"/>
                </a:lnTo>
                <a:lnTo>
                  <a:pt x="0" y="1358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767ABC2-A770-F9D4-22ED-69556DABAF0F}"/>
              </a:ext>
            </a:extLst>
          </p:cNvPr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035BC1D-ED63-BFAC-AD44-91630AEFACFF}"/>
              </a:ext>
            </a:extLst>
          </p:cNvPr>
          <p:cNvSpPr/>
          <p:nvPr/>
        </p:nvSpPr>
        <p:spPr>
          <a:xfrm rot="5400000">
            <a:off x="-679079" y="1707779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25CF7B-B001-3094-200C-E5494310D81F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15/17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C4CFB91-CA53-B299-A441-42D134419A4B}"/>
              </a:ext>
            </a:extLst>
          </p:cNvPr>
          <p:cNvSpPr/>
          <p:nvPr/>
        </p:nvSpPr>
        <p:spPr>
          <a:xfrm rot="-6206491" flipH="1">
            <a:off x="-2125999" y="6871441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4903436" y="0"/>
                </a:moveTo>
                <a:lnTo>
                  <a:pt x="0" y="0"/>
                </a:lnTo>
                <a:lnTo>
                  <a:pt x="0" y="4114800"/>
                </a:lnTo>
                <a:lnTo>
                  <a:pt x="4903436" y="4114800"/>
                </a:lnTo>
                <a:lnTo>
                  <a:pt x="490343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7170" name="Picture 2" descr="Website, optimization, vector, good, best, thumb, up icon - Download on ...">
            <a:extLst>
              <a:ext uri="{FF2B5EF4-FFF2-40B4-BE49-F238E27FC236}">
                <a16:creationId xmlns:a16="http://schemas.microsoft.com/office/drawing/2014/main" id="{20A7CBFC-7C15-B1A8-CA54-7DD16DB0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993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33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44000" y="1842418"/>
            <a:ext cx="7800780" cy="31253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410200" y="4022427"/>
            <a:ext cx="8865010" cy="91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0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EE1CB-B075-C24D-A905-F6ED5A067959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860988" y="3377739"/>
            <a:ext cx="20497800" cy="3205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8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MERCI </a:t>
            </a:r>
          </a:p>
          <a:p>
            <a:pPr algn="ctr">
              <a:lnSpc>
                <a:spcPts val="8320"/>
              </a:lnSpc>
            </a:pPr>
            <a:endParaRPr lang="en-US" sz="8800" b="1" dirty="0">
              <a:solidFill>
                <a:srgbClr val="252D3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8320"/>
              </a:lnSpc>
            </a:pPr>
            <a:r>
              <a:rPr lang="en-US" sz="8800" b="1" dirty="0">
                <a:solidFill>
                  <a:srgbClr val="252D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POUR VOTRE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200404" y="8192865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6439" y="-507417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01451" y="8873231"/>
            <a:ext cx="2901008" cy="1450504"/>
          </a:xfrm>
          <a:custGeom>
            <a:avLst/>
            <a:gdLst/>
            <a:ahLst/>
            <a:cxnLst/>
            <a:rect l="l" t="t" r="r" b="b"/>
            <a:pathLst>
              <a:path w="2901008" h="1450504">
                <a:moveTo>
                  <a:pt x="0" y="0"/>
                </a:moveTo>
                <a:lnTo>
                  <a:pt x="2901007" y="0"/>
                </a:lnTo>
                <a:lnTo>
                  <a:pt x="2901007" y="1450504"/>
                </a:lnTo>
                <a:lnTo>
                  <a:pt x="0" y="14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3C795A5-48DD-F0C3-59A9-87BDD48A03C0}"/>
              </a:ext>
            </a:extLst>
          </p:cNvPr>
          <p:cNvSpPr/>
          <p:nvPr/>
        </p:nvSpPr>
        <p:spPr>
          <a:xfrm flipH="1">
            <a:off x="13106400" y="952500"/>
            <a:ext cx="3597119" cy="3733800"/>
          </a:xfrm>
          <a:custGeom>
            <a:avLst/>
            <a:gdLst/>
            <a:ahLst/>
            <a:cxnLst/>
            <a:rect l="l" t="t" r="r" b="b"/>
            <a:pathLst>
              <a:path w="5761199" h="5174604">
                <a:moveTo>
                  <a:pt x="5761198" y="0"/>
                </a:moveTo>
                <a:lnTo>
                  <a:pt x="0" y="0"/>
                </a:lnTo>
                <a:lnTo>
                  <a:pt x="0" y="5174604"/>
                </a:lnTo>
                <a:lnTo>
                  <a:pt x="5761198" y="5174604"/>
                </a:lnTo>
                <a:lnTo>
                  <a:pt x="576119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7E1FFE8-A6DD-F465-EA07-0AD38950AD45}"/>
              </a:ext>
            </a:extLst>
          </p:cNvPr>
          <p:cNvSpPr/>
          <p:nvPr/>
        </p:nvSpPr>
        <p:spPr>
          <a:xfrm>
            <a:off x="3429000" y="-82792"/>
            <a:ext cx="3112305" cy="4980710"/>
          </a:xfrm>
          <a:custGeom>
            <a:avLst/>
            <a:gdLst/>
            <a:ahLst/>
            <a:cxnLst/>
            <a:rect l="l" t="t" r="r" b="b"/>
            <a:pathLst>
              <a:path w="3112305" h="3778737">
                <a:moveTo>
                  <a:pt x="0" y="0"/>
                </a:moveTo>
                <a:lnTo>
                  <a:pt x="3112305" y="0"/>
                </a:lnTo>
                <a:lnTo>
                  <a:pt x="3112305" y="3778737"/>
                </a:lnTo>
                <a:lnTo>
                  <a:pt x="0" y="37787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73BD2-3682-B4A6-ED44-22D777153A77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1</a:t>
            </a: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1014663"/>
            <a:ext cx="1228874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7211174" y="9324913"/>
            <a:ext cx="2716317" cy="1028700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8"/>
                </a:lnTo>
                <a:lnTo>
                  <a:pt x="0" y="135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679079" y="1707779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6E11BE-2466-F701-B0F1-66EA24DF3272}"/>
              </a:ext>
            </a:extLst>
          </p:cNvPr>
          <p:cNvSpPr/>
          <p:nvPr/>
        </p:nvSpPr>
        <p:spPr>
          <a:xfrm>
            <a:off x="1739144" y="2676848"/>
            <a:ext cx="7481056" cy="1377849"/>
          </a:xfrm>
          <a:custGeom>
            <a:avLst/>
            <a:gdLst>
              <a:gd name="csX0" fmla="*/ 0 w 7481056"/>
              <a:gd name="csY0" fmla="*/ 360790 h 1377849"/>
              <a:gd name="csX1" fmla="*/ 360790 w 7481056"/>
              <a:gd name="csY1" fmla="*/ 0 h 1377849"/>
              <a:gd name="csX2" fmla="*/ 1059269 w 7481056"/>
              <a:gd name="csY2" fmla="*/ 0 h 1377849"/>
              <a:gd name="csX3" fmla="*/ 1554964 w 7481056"/>
              <a:gd name="csY3" fmla="*/ 0 h 1377849"/>
              <a:gd name="csX4" fmla="*/ 2185849 w 7481056"/>
              <a:gd name="csY4" fmla="*/ 0 h 1377849"/>
              <a:gd name="csX5" fmla="*/ 2816733 w 7481056"/>
              <a:gd name="csY5" fmla="*/ 0 h 1377849"/>
              <a:gd name="csX6" fmla="*/ 3447617 w 7481056"/>
              <a:gd name="csY6" fmla="*/ 0 h 1377849"/>
              <a:gd name="csX7" fmla="*/ 4010907 w 7481056"/>
              <a:gd name="csY7" fmla="*/ 0 h 1377849"/>
              <a:gd name="csX8" fmla="*/ 4574197 w 7481056"/>
              <a:gd name="csY8" fmla="*/ 0 h 1377849"/>
              <a:gd name="csX9" fmla="*/ 4934702 w 7481056"/>
              <a:gd name="csY9" fmla="*/ 0 h 1377849"/>
              <a:gd name="csX10" fmla="*/ 5430397 w 7481056"/>
              <a:gd name="csY10" fmla="*/ 0 h 1377849"/>
              <a:gd name="csX11" fmla="*/ 5926092 w 7481056"/>
              <a:gd name="csY11" fmla="*/ 0 h 1377849"/>
              <a:gd name="csX12" fmla="*/ 6354192 w 7481056"/>
              <a:gd name="csY12" fmla="*/ 0 h 1377849"/>
              <a:gd name="csX13" fmla="*/ 7120266 w 7481056"/>
              <a:gd name="csY13" fmla="*/ 0 h 1377849"/>
              <a:gd name="csX14" fmla="*/ 7481056 w 7481056"/>
              <a:gd name="csY14" fmla="*/ 360790 h 1377849"/>
              <a:gd name="csX15" fmla="*/ 7481056 w 7481056"/>
              <a:gd name="csY15" fmla="*/ 669236 h 1377849"/>
              <a:gd name="csX16" fmla="*/ 7481056 w 7481056"/>
              <a:gd name="csY16" fmla="*/ 1017059 h 1377849"/>
              <a:gd name="csX17" fmla="*/ 7120266 w 7481056"/>
              <a:gd name="csY17" fmla="*/ 1377849 h 1377849"/>
              <a:gd name="csX18" fmla="*/ 6759761 w 7481056"/>
              <a:gd name="csY18" fmla="*/ 1377849 h 1377849"/>
              <a:gd name="csX19" fmla="*/ 6399255 w 7481056"/>
              <a:gd name="csY19" fmla="*/ 1377849 h 1377849"/>
              <a:gd name="csX20" fmla="*/ 5903560 w 7481056"/>
              <a:gd name="csY20" fmla="*/ 1377849 h 1377849"/>
              <a:gd name="csX21" fmla="*/ 5272676 w 7481056"/>
              <a:gd name="csY21" fmla="*/ 1377849 h 1377849"/>
              <a:gd name="csX22" fmla="*/ 4574197 w 7481056"/>
              <a:gd name="csY22" fmla="*/ 1377849 h 1377849"/>
              <a:gd name="csX23" fmla="*/ 4078502 w 7481056"/>
              <a:gd name="csY23" fmla="*/ 1377849 h 1377849"/>
              <a:gd name="csX24" fmla="*/ 3380023 w 7481056"/>
              <a:gd name="csY24" fmla="*/ 1377849 h 1377849"/>
              <a:gd name="csX25" fmla="*/ 2749138 w 7481056"/>
              <a:gd name="csY25" fmla="*/ 1377849 h 1377849"/>
              <a:gd name="csX26" fmla="*/ 2388633 w 7481056"/>
              <a:gd name="csY26" fmla="*/ 1377849 h 1377849"/>
              <a:gd name="csX27" fmla="*/ 2028127 w 7481056"/>
              <a:gd name="csY27" fmla="*/ 1377849 h 1377849"/>
              <a:gd name="csX28" fmla="*/ 1329648 w 7481056"/>
              <a:gd name="csY28" fmla="*/ 1377849 h 1377849"/>
              <a:gd name="csX29" fmla="*/ 360790 w 7481056"/>
              <a:gd name="csY29" fmla="*/ 1377849 h 1377849"/>
              <a:gd name="csX30" fmla="*/ 0 w 7481056"/>
              <a:gd name="csY30" fmla="*/ 1017059 h 1377849"/>
              <a:gd name="csX31" fmla="*/ 0 w 7481056"/>
              <a:gd name="csY31" fmla="*/ 708613 h 1377849"/>
              <a:gd name="csX32" fmla="*/ 0 w 7481056"/>
              <a:gd name="csY32" fmla="*/ 360790 h 1377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7481056" h="1377849" extrusionOk="0">
                <a:moveTo>
                  <a:pt x="0" y="360790"/>
                </a:moveTo>
                <a:cubicBezTo>
                  <a:pt x="-4665" y="158849"/>
                  <a:pt x="137853" y="20374"/>
                  <a:pt x="360790" y="0"/>
                </a:cubicBezTo>
                <a:cubicBezTo>
                  <a:pt x="673294" y="-10764"/>
                  <a:pt x="828638" y="41204"/>
                  <a:pt x="1059269" y="0"/>
                </a:cubicBezTo>
                <a:cubicBezTo>
                  <a:pt x="1289900" y="-41204"/>
                  <a:pt x="1426225" y="37436"/>
                  <a:pt x="1554964" y="0"/>
                </a:cubicBezTo>
                <a:cubicBezTo>
                  <a:pt x="1683703" y="-37436"/>
                  <a:pt x="2026981" y="63385"/>
                  <a:pt x="2185849" y="0"/>
                </a:cubicBezTo>
                <a:cubicBezTo>
                  <a:pt x="2344718" y="-63385"/>
                  <a:pt x="2542760" y="29257"/>
                  <a:pt x="2816733" y="0"/>
                </a:cubicBezTo>
                <a:cubicBezTo>
                  <a:pt x="3090706" y="-29257"/>
                  <a:pt x="3311206" y="48353"/>
                  <a:pt x="3447617" y="0"/>
                </a:cubicBezTo>
                <a:cubicBezTo>
                  <a:pt x="3584028" y="-48353"/>
                  <a:pt x="3892642" y="63959"/>
                  <a:pt x="4010907" y="0"/>
                </a:cubicBezTo>
                <a:cubicBezTo>
                  <a:pt x="4129172" y="-63959"/>
                  <a:pt x="4301809" y="2071"/>
                  <a:pt x="4574197" y="0"/>
                </a:cubicBezTo>
                <a:cubicBezTo>
                  <a:pt x="4846585" y="-2071"/>
                  <a:pt x="4785586" y="18142"/>
                  <a:pt x="4934702" y="0"/>
                </a:cubicBezTo>
                <a:cubicBezTo>
                  <a:pt x="5083819" y="-18142"/>
                  <a:pt x="5216031" y="28228"/>
                  <a:pt x="5430397" y="0"/>
                </a:cubicBezTo>
                <a:cubicBezTo>
                  <a:pt x="5644763" y="-28228"/>
                  <a:pt x="5693929" y="58060"/>
                  <a:pt x="5926092" y="0"/>
                </a:cubicBezTo>
                <a:cubicBezTo>
                  <a:pt x="6158255" y="-58060"/>
                  <a:pt x="6227320" y="18048"/>
                  <a:pt x="6354192" y="0"/>
                </a:cubicBezTo>
                <a:cubicBezTo>
                  <a:pt x="6481064" y="-18048"/>
                  <a:pt x="6823219" y="30768"/>
                  <a:pt x="7120266" y="0"/>
                </a:cubicBezTo>
                <a:cubicBezTo>
                  <a:pt x="7301974" y="20941"/>
                  <a:pt x="7477249" y="167417"/>
                  <a:pt x="7481056" y="360790"/>
                </a:cubicBezTo>
                <a:cubicBezTo>
                  <a:pt x="7514306" y="476343"/>
                  <a:pt x="7467321" y="586837"/>
                  <a:pt x="7481056" y="669236"/>
                </a:cubicBezTo>
                <a:cubicBezTo>
                  <a:pt x="7494791" y="751635"/>
                  <a:pt x="7472073" y="896950"/>
                  <a:pt x="7481056" y="1017059"/>
                </a:cubicBezTo>
                <a:cubicBezTo>
                  <a:pt x="7497912" y="1269806"/>
                  <a:pt x="7331794" y="1408729"/>
                  <a:pt x="7120266" y="1377849"/>
                </a:cubicBezTo>
                <a:cubicBezTo>
                  <a:pt x="6945328" y="1403680"/>
                  <a:pt x="6865277" y="1337451"/>
                  <a:pt x="6759761" y="1377849"/>
                </a:cubicBezTo>
                <a:cubicBezTo>
                  <a:pt x="6654246" y="1418247"/>
                  <a:pt x="6575080" y="1362745"/>
                  <a:pt x="6399255" y="1377849"/>
                </a:cubicBezTo>
                <a:cubicBezTo>
                  <a:pt x="6223430" y="1392953"/>
                  <a:pt x="6096468" y="1362618"/>
                  <a:pt x="5903560" y="1377849"/>
                </a:cubicBezTo>
                <a:cubicBezTo>
                  <a:pt x="5710653" y="1393080"/>
                  <a:pt x="5417909" y="1341333"/>
                  <a:pt x="5272676" y="1377849"/>
                </a:cubicBezTo>
                <a:cubicBezTo>
                  <a:pt x="5127443" y="1414365"/>
                  <a:pt x="4870436" y="1345039"/>
                  <a:pt x="4574197" y="1377849"/>
                </a:cubicBezTo>
                <a:cubicBezTo>
                  <a:pt x="4277958" y="1410659"/>
                  <a:pt x="4212905" y="1373831"/>
                  <a:pt x="4078502" y="1377849"/>
                </a:cubicBezTo>
                <a:cubicBezTo>
                  <a:pt x="3944099" y="1381867"/>
                  <a:pt x="3523901" y="1330399"/>
                  <a:pt x="3380023" y="1377849"/>
                </a:cubicBezTo>
                <a:cubicBezTo>
                  <a:pt x="3236145" y="1425299"/>
                  <a:pt x="2953821" y="1357699"/>
                  <a:pt x="2749138" y="1377849"/>
                </a:cubicBezTo>
                <a:cubicBezTo>
                  <a:pt x="2544455" y="1397999"/>
                  <a:pt x="2563820" y="1351066"/>
                  <a:pt x="2388633" y="1377849"/>
                </a:cubicBezTo>
                <a:cubicBezTo>
                  <a:pt x="2213447" y="1404632"/>
                  <a:pt x="2206275" y="1356029"/>
                  <a:pt x="2028127" y="1377849"/>
                </a:cubicBezTo>
                <a:cubicBezTo>
                  <a:pt x="1849979" y="1399669"/>
                  <a:pt x="1529801" y="1369397"/>
                  <a:pt x="1329648" y="1377849"/>
                </a:cubicBezTo>
                <a:cubicBezTo>
                  <a:pt x="1129495" y="1386301"/>
                  <a:pt x="607140" y="1335874"/>
                  <a:pt x="360790" y="1377849"/>
                </a:cubicBezTo>
                <a:cubicBezTo>
                  <a:pt x="142023" y="1350981"/>
                  <a:pt x="8583" y="1209588"/>
                  <a:pt x="0" y="1017059"/>
                </a:cubicBezTo>
                <a:cubicBezTo>
                  <a:pt x="-4739" y="879959"/>
                  <a:pt x="9924" y="829905"/>
                  <a:pt x="0" y="708613"/>
                </a:cubicBezTo>
                <a:cubicBezTo>
                  <a:pt x="-9924" y="587321"/>
                  <a:pt x="40492" y="464937"/>
                  <a:pt x="0" y="360790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Pourquoi ce sujet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Bookman Old Style" panose="02050604050505020204" pitchFamily="18" charset="0"/>
              <a:ea typeface="Montserrat Bold"/>
              <a:cs typeface="Montserrat Bold"/>
              <a:sym typeface="Montserrat Bold"/>
            </a:endParaRPr>
          </a:p>
          <a:p>
            <a:pPr algn="ctr"/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48C0A-6BA5-DBF6-D58B-2A33E5505225}"/>
              </a:ext>
            </a:extLst>
          </p:cNvPr>
          <p:cNvSpPr/>
          <p:nvPr/>
        </p:nvSpPr>
        <p:spPr>
          <a:xfrm>
            <a:off x="9525000" y="4451486"/>
            <a:ext cx="8427540" cy="1996769"/>
          </a:xfrm>
          <a:custGeom>
            <a:avLst/>
            <a:gdLst>
              <a:gd name="csX0" fmla="*/ 0 w 8427540"/>
              <a:gd name="csY0" fmla="*/ 522854 h 1996769"/>
              <a:gd name="csX1" fmla="*/ 522854 w 8427540"/>
              <a:gd name="csY1" fmla="*/ 0 h 1996769"/>
              <a:gd name="csX2" fmla="*/ 1238324 w 8427540"/>
              <a:gd name="csY2" fmla="*/ 0 h 1996769"/>
              <a:gd name="csX3" fmla="*/ 1732339 w 8427540"/>
              <a:gd name="csY3" fmla="*/ 0 h 1996769"/>
              <a:gd name="csX4" fmla="*/ 2373990 w 8427540"/>
              <a:gd name="csY4" fmla="*/ 0 h 1996769"/>
              <a:gd name="csX5" fmla="*/ 3015642 w 8427540"/>
              <a:gd name="csY5" fmla="*/ 0 h 1996769"/>
              <a:gd name="csX6" fmla="*/ 3657293 w 8427540"/>
              <a:gd name="csY6" fmla="*/ 0 h 1996769"/>
              <a:gd name="csX7" fmla="*/ 4225127 w 8427540"/>
              <a:gd name="csY7" fmla="*/ 0 h 1996769"/>
              <a:gd name="csX8" fmla="*/ 4792960 w 8427540"/>
              <a:gd name="csY8" fmla="*/ 0 h 1996769"/>
              <a:gd name="csX9" fmla="*/ 5139338 w 8427540"/>
              <a:gd name="csY9" fmla="*/ 0 h 1996769"/>
              <a:gd name="csX10" fmla="*/ 5633353 w 8427540"/>
              <a:gd name="csY10" fmla="*/ 0 h 1996769"/>
              <a:gd name="csX11" fmla="*/ 6127368 w 8427540"/>
              <a:gd name="csY11" fmla="*/ 0 h 1996769"/>
              <a:gd name="csX12" fmla="*/ 6547565 w 8427540"/>
              <a:gd name="csY12" fmla="*/ 0 h 1996769"/>
              <a:gd name="csX13" fmla="*/ 6967761 w 8427540"/>
              <a:gd name="csY13" fmla="*/ 0 h 1996769"/>
              <a:gd name="csX14" fmla="*/ 7387958 w 8427540"/>
              <a:gd name="csY14" fmla="*/ 0 h 1996769"/>
              <a:gd name="csX15" fmla="*/ 7904686 w 8427540"/>
              <a:gd name="csY15" fmla="*/ 0 h 1996769"/>
              <a:gd name="csX16" fmla="*/ 8427540 w 8427540"/>
              <a:gd name="csY16" fmla="*/ 522854 h 1996769"/>
              <a:gd name="csX17" fmla="*/ 8427540 w 8427540"/>
              <a:gd name="csY17" fmla="*/ 1017406 h 1996769"/>
              <a:gd name="csX18" fmla="*/ 8427540 w 8427540"/>
              <a:gd name="csY18" fmla="*/ 1473915 h 1996769"/>
              <a:gd name="csX19" fmla="*/ 7904686 w 8427540"/>
              <a:gd name="csY19" fmla="*/ 1996769 h 1996769"/>
              <a:gd name="csX20" fmla="*/ 7336853 w 8427540"/>
              <a:gd name="csY20" fmla="*/ 1996769 h 1996769"/>
              <a:gd name="csX21" fmla="*/ 6695201 w 8427540"/>
              <a:gd name="csY21" fmla="*/ 1996769 h 1996769"/>
              <a:gd name="csX22" fmla="*/ 5979731 w 8427540"/>
              <a:gd name="csY22" fmla="*/ 1996769 h 1996769"/>
              <a:gd name="csX23" fmla="*/ 5485716 w 8427540"/>
              <a:gd name="csY23" fmla="*/ 1996769 h 1996769"/>
              <a:gd name="csX24" fmla="*/ 4770247 w 8427540"/>
              <a:gd name="csY24" fmla="*/ 1996769 h 1996769"/>
              <a:gd name="csX25" fmla="*/ 4128595 w 8427540"/>
              <a:gd name="csY25" fmla="*/ 1996769 h 1996769"/>
              <a:gd name="csX26" fmla="*/ 3782217 w 8427540"/>
              <a:gd name="csY26" fmla="*/ 1996769 h 1996769"/>
              <a:gd name="csX27" fmla="*/ 3435838 w 8427540"/>
              <a:gd name="csY27" fmla="*/ 1996769 h 1996769"/>
              <a:gd name="csX28" fmla="*/ 2720369 w 8427540"/>
              <a:gd name="csY28" fmla="*/ 1996769 h 1996769"/>
              <a:gd name="csX29" fmla="*/ 2152535 w 8427540"/>
              <a:gd name="csY29" fmla="*/ 1996769 h 1996769"/>
              <a:gd name="csX30" fmla="*/ 1510884 w 8427540"/>
              <a:gd name="csY30" fmla="*/ 1996769 h 1996769"/>
              <a:gd name="csX31" fmla="*/ 1090687 w 8427540"/>
              <a:gd name="csY31" fmla="*/ 1996769 h 1996769"/>
              <a:gd name="csX32" fmla="*/ 522854 w 8427540"/>
              <a:gd name="csY32" fmla="*/ 1996769 h 1996769"/>
              <a:gd name="csX33" fmla="*/ 0 w 8427540"/>
              <a:gd name="csY33" fmla="*/ 1473915 h 1996769"/>
              <a:gd name="csX34" fmla="*/ 0 w 8427540"/>
              <a:gd name="csY34" fmla="*/ 1007895 h 1996769"/>
              <a:gd name="csX35" fmla="*/ 0 w 8427540"/>
              <a:gd name="csY35" fmla="*/ 522854 h 19967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427540" h="1996769" extrusionOk="0">
                <a:moveTo>
                  <a:pt x="0" y="522854"/>
                </a:moveTo>
                <a:cubicBezTo>
                  <a:pt x="-51365" y="204558"/>
                  <a:pt x="195991" y="32782"/>
                  <a:pt x="522854" y="0"/>
                </a:cubicBezTo>
                <a:cubicBezTo>
                  <a:pt x="716483" y="-77338"/>
                  <a:pt x="887970" y="42014"/>
                  <a:pt x="1238324" y="0"/>
                </a:cubicBezTo>
                <a:cubicBezTo>
                  <a:pt x="1588678" y="-42014"/>
                  <a:pt x="1544563" y="12587"/>
                  <a:pt x="1732339" y="0"/>
                </a:cubicBezTo>
                <a:cubicBezTo>
                  <a:pt x="1920116" y="-12587"/>
                  <a:pt x="2154225" y="64201"/>
                  <a:pt x="2373990" y="0"/>
                </a:cubicBezTo>
                <a:cubicBezTo>
                  <a:pt x="2593755" y="-64201"/>
                  <a:pt x="2796065" y="18484"/>
                  <a:pt x="3015642" y="0"/>
                </a:cubicBezTo>
                <a:cubicBezTo>
                  <a:pt x="3235219" y="-18484"/>
                  <a:pt x="3363875" y="12742"/>
                  <a:pt x="3657293" y="0"/>
                </a:cubicBezTo>
                <a:cubicBezTo>
                  <a:pt x="3950711" y="-12742"/>
                  <a:pt x="4041665" y="37962"/>
                  <a:pt x="4225127" y="0"/>
                </a:cubicBezTo>
                <a:cubicBezTo>
                  <a:pt x="4408589" y="-37962"/>
                  <a:pt x="4558741" y="49927"/>
                  <a:pt x="4792960" y="0"/>
                </a:cubicBezTo>
                <a:cubicBezTo>
                  <a:pt x="5027179" y="-49927"/>
                  <a:pt x="5063296" y="32585"/>
                  <a:pt x="5139338" y="0"/>
                </a:cubicBezTo>
                <a:cubicBezTo>
                  <a:pt x="5215380" y="-32585"/>
                  <a:pt x="5533262" y="15043"/>
                  <a:pt x="5633353" y="0"/>
                </a:cubicBezTo>
                <a:cubicBezTo>
                  <a:pt x="5733445" y="-15043"/>
                  <a:pt x="5899259" y="11796"/>
                  <a:pt x="6127368" y="0"/>
                </a:cubicBezTo>
                <a:cubicBezTo>
                  <a:pt x="6355478" y="-11796"/>
                  <a:pt x="6444884" y="22774"/>
                  <a:pt x="6547565" y="0"/>
                </a:cubicBezTo>
                <a:cubicBezTo>
                  <a:pt x="6650246" y="-22774"/>
                  <a:pt x="6794722" y="5491"/>
                  <a:pt x="6967761" y="0"/>
                </a:cubicBezTo>
                <a:cubicBezTo>
                  <a:pt x="7140800" y="-5491"/>
                  <a:pt x="7184727" y="25345"/>
                  <a:pt x="7387958" y="0"/>
                </a:cubicBezTo>
                <a:cubicBezTo>
                  <a:pt x="7591189" y="-25345"/>
                  <a:pt x="7728872" y="49980"/>
                  <a:pt x="7904686" y="0"/>
                </a:cubicBezTo>
                <a:cubicBezTo>
                  <a:pt x="8152758" y="-9657"/>
                  <a:pt x="8434462" y="213144"/>
                  <a:pt x="8427540" y="522854"/>
                </a:cubicBezTo>
                <a:cubicBezTo>
                  <a:pt x="8481259" y="737561"/>
                  <a:pt x="8417544" y="889613"/>
                  <a:pt x="8427540" y="1017406"/>
                </a:cubicBezTo>
                <a:cubicBezTo>
                  <a:pt x="8437536" y="1145199"/>
                  <a:pt x="8407324" y="1359474"/>
                  <a:pt x="8427540" y="1473915"/>
                </a:cubicBezTo>
                <a:cubicBezTo>
                  <a:pt x="8433866" y="1744310"/>
                  <a:pt x="8110697" y="1974109"/>
                  <a:pt x="7904686" y="1996769"/>
                </a:cubicBezTo>
                <a:cubicBezTo>
                  <a:pt x="7778514" y="2026069"/>
                  <a:pt x="7478343" y="1988922"/>
                  <a:pt x="7336853" y="1996769"/>
                </a:cubicBezTo>
                <a:cubicBezTo>
                  <a:pt x="7195363" y="2004616"/>
                  <a:pt x="6903977" y="1926018"/>
                  <a:pt x="6695201" y="1996769"/>
                </a:cubicBezTo>
                <a:cubicBezTo>
                  <a:pt x="6486425" y="2067520"/>
                  <a:pt x="6284698" y="1930150"/>
                  <a:pt x="5979731" y="1996769"/>
                </a:cubicBezTo>
                <a:cubicBezTo>
                  <a:pt x="5674764" y="2063388"/>
                  <a:pt x="5642048" y="1989487"/>
                  <a:pt x="5485716" y="1996769"/>
                </a:cubicBezTo>
                <a:cubicBezTo>
                  <a:pt x="5329385" y="2004051"/>
                  <a:pt x="5085626" y="1925980"/>
                  <a:pt x="4770247" y="1996769"/>
                </a:cubicBezTo>
                <a:cubicBezTo>
                  <a:pt x="4454868" y="2067558"/>
                  <a:pt x="4423573" y="1963027"/>
                  <a:pt x="4128595" y="1996769"/>
                </a:cubicBezTo>
                <a:cubicBezTo>
                  <a:pt x="3833617" y="2030511"/>
                  <a:pt x="3896339" y="1970986"/>
                  <a:pt x="3782217" y="1996769"/>
                </a:cubicBezTo>
                <a:cubicBezTo>
                  <a:pt x="3668095" y="2022552"/>
                  <a:pt x="3585989" y="1974388"/>
                  <a:pt x="3435838" y="1996769"/>
                </a:cubicBezTo>
                <a:cubicBezTo>
                  <a:pt x="3285687" y="2019150"/>
                  <a:pt x="2943482" y="1934509"/>
                  <a:pt x="2720369" y="1996769"/>
                </a:cubicBezTo>
                <a:cubicBezTo>
                  <a:pt x="2497256" y="2059029"/>
                  <a:pt x="2321584" y="1929581"/>
                  <a:pt x="2152535" y="1996769"/>
                </a:cubicBezTo>
                <a:cubicBezTo>
                  <a:pt x="1983486" y="2063957"/>
                  <a:pt x="1796505" y="1969745"/>
                  <a:pt x="1510884" y="1996769"/>
                </a:cubicBezTo>
                <a:cubicBezTo>
                  <a:pt x="1225263" y="2023793"/>
                  <a:pt x="1235697" y="1947396"/>
                  <a:pt x="1090687" y="1996769"/>
                </a:cubicBezTo>
                <a:cubicBezTo>
                  <a:pt x="945677" y="2046142"/>
                  <a:pt x="686633" y="1992265"/>
                  <a:pt x="522854" y="1996769"/>
                </a:cubicBezTo>
                <a:cubicBezTo>
                  <a:pt x="281607" y="2026422"/>
                  <a:pt x="-38578" y="1819657"/>
                  <a:pt x="0" y="1473915"/>
                </a:cubicBezTo>
                <a:cubicBezTo>
                  <a:pt x="-36652" y="1295911"/>
                  <a:pt x="26190" y="1178326"/>
                  <a:pt x="0" y="1007895"/>
                </a:cubicBezTo>
                <a:cubicBezTo>
                  <a:pt x="-26190" y="837464"/>
                  <a:pt x="30802" y="670399"/>
                  <a:pt x="0" y="522854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Qu’est-ce qu’un incident de sécurité 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E7409D-500D-EFE5-7239-1EDE3DA6E768}"/>
              </a:ext>
            </a:extLst>
          </p:cNvPr>
          <p:cNvSpPr/>
          <p:nvPr/>
        </p:nvSpPr>
        <p:spPr>
          <a:xfrm>
            <a:off x="10210800" y="7654216"/>
            <a:ext cx="6553200" cy="1377849"/>
          </a:xfrm>
          <a:custGeom>
            <a:avLst/>
            <a:gdLst>
              <a:gd name="csX0" fmla="*/ 0 w 6553200"/>
              <a:gd name="csY0" fmla="*/ 360790 h 1377849"/>
              <a:gd name="csX1" fmla="*/ 360790 w 6553200"/>
              <a:gd name="csY1" fmla="*/ 0 h 1377849"/>
              <a:gd name="csX2" fmla="*/ 1060584 w 6553200"/>
              <a:gd name="csY2" fmla="*/ 0 h 1377849"/>
              <a:gd name="csX3" fmla="*/ 1585430 w 6553200"/>
              <a:gd name="csY3" fmla="*/ 0 h 1377849"/>
              <a:gd name="csX4" fmla="*/ 2226908 w 6553200"/>
              <a:gd name="csY4" fmla="*/ 0 h 1377849"/>
              <a:gd name="csX5" fmla="*/ 2868387 w 6553200"/>
              <a:gd name="csY5" fmla="*/ 0 h 1377849"/>
              <a:gd name="csX6" fmla="*/ 3509865 w 6553200"/>
              <a:gd name="csY6" fmla="*/ 0 h 1377849"/>
              <a:gd name="csX7" fmla="*/ 4093027 w 6553200"/>
              <a:gd name="csY7" fmla="*/ 0 h 1377849"/>
              <a:gd name="csX8" fmla="*/ 4676189 w 6553200"/>
              <a:gd name="csY8" fmla="*/ 0 h 1377849"/>
              <a:gd name="csX9" fmla="*/ 5084402 w 6553200"/>
              <a:gd name="csY9" fmla="*/ 0 h 1377849"/>
              <a:gd name="csX10" fmla="*/ 5609248 w 6553200"/>
              <a:gd name="csY10" fmla="*/ 0 h 1377849"/>
              <a:gd name="csX11" fmla="*/ 6192410 w 6553200"/>
              <a:gd name="csY11" fmla="*/ 0 h 1377849"/>
              <a:gd name="csX12" fmla="*/ 6553200 w 6553200"/>
              <a:gd name="csY12" fmla="*/ 360790 h 1377849"/>
              <a:gd name="csX13" fmla="*/ 6553200 w 6553200"/>
              <a:gd name="csY13" fmla="*/ 695487 h 1377849"/>
              <a:gd name="csX14" fmla="*/ 6553200 w 6553200"/>
              <a:gd name="csY14" fmla="*/ 1017059 h 1377849"/>
              <a:gd name="csX15" fmla="*/ 6192410 w 6553200"/>
              <a:gd name="csY15" fmla="*/ 1377849 h 1377849"/>
              <a:gd name="csX16" fmla="*/ 5492616 w 6553200"/>
              <a:gd name="csY16" fmla="*/ 1377849 h 1377849"/>
              <a:gd name="csX17" fmla="*/ 5084402 w 6553200"/>
              <a:gd name="csY17" fmla="*/ 1377849 h 1377849"/>
              <a:gd name="csX18" fmla="*/ 4501240 w 6553200"/>
              <a:gd name="csY18" fmla="*/ 1377849 h 1377849"/>
              <a:gd name="csX19" fmla="*/ 4093027 w 6553200"/>
              <a:gd name="csY19" fmla="*/ 1377849 h 1377849"/>
              <a:gd name="csX20" fmla="*/ 3568181 w 6553200"/>
              <a:gd name="csY20" fmla="*/ 1377849 h 1377849"/>
              <a:gd name="csX21" fmla="*/ 2926703 w 6553200"/>
              <a:gd name="csY21" fmla="*/ 1377849 h 1377849"/>
              <a:gd name="csX22" fmla="*/ 2226908 w 6553200"/>
              <a:gd name="csY22" fmla="*/ 1377849 h 1377849"/>
              <a:gd name="csX23" fmla="*/ 1702063 w 6553200"/>
              <a:gd name="csY23" fmla="*/ 1377849 h 1377849"/>
              <a:gd name="csX24" fmla="*/ 1002268 w 6553200"/>
              <a:gd name="csY24" fmla="*/ 1377849 h 1377849"/>
              <a:gd name="csX25" fmla="*/ 360790 w 6553200"/>
              <a:gd name="csY25" fmla="*/ 1377849 h 1377849"/>
              <a:gd name="csX26" fmla="*/ 0 w 6553200"/>
              <a:gd name="csY26" fmla="*/ 1017059 h 1377849"/>
              <a:gd name="csX27" fmla="*/ 0 w 6553200"/>
              <a:gd name="csY27" fmla="*/ 682362 h 1377849"/>
              <a:gd name="csX28" fmla="*/ 0 w 6553200"/>
              <a:gd name="csY28" fmla="*/ 360790 h 1377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6553200" h="1377849" extrusionOk="0">
                <a:moveTo>
                  <a:pt x="0" y="360790"/>
                </a:moveTo>
                <a:cubicBezTo>
                  <a:pt x="-4665" y="158849"/>
                  <a:pt x="137853" y="20374"/>
                  <a:pt x="360790" y="0"/>
                </a:cubicBezTo>
                <a:cubicBezTo>
                  <a:pt x="529760" y="-76082"/>
                  <a:pt x="908326" y="61156"/>
                  <a:pt x="1060584" y="0"/>
                </a:cubicBezTo>
                <a:cubicBezTo>
                  <a:pt x="1212842" y="-61156"/>
                  <a:pt x="1439956" y="8880"/>
                  <a:pt x="1585430" y="0"/>
                </a:cubicBezTo>
                <a:cubicBezTo>
                  <a:pt x="1730904" y="-8880"/>
                  <a:pt x="1972148" y="66575"/>
                  <a:pt x="2226908" y="0"/>
                </a:cubicBezTo>
                <a:cubicBezTo>
                  <a:pt x="2481668" y="-66575"/>
                  <a:pt x="2629229" y="7525"/>
                  <a:pt x="2868387" y="0"/>
                </a:cubicBezTo>
                <a:cubicBezTo>
                  <a:pt x="3107545" y="-7525"/>
                  <a:pt x="3336323" y="26882"/>
                  <a:pt x="3509865" y="0"/>
                </a:cubicBezTo>
                <a:cubicBezTo>
                  <a:pt x="3683407" y="-26882"/>
                  <a:pt x="3924332" y="46328"/>
                  <a:pt x="4093027" y="0"/>
                </a:cubicBezTo>
                <a:cubicBezTo>
                  <a:pt x="4261722" y="-46328"/>
                  <a:pt x="4494009" y="57091"/>
                  <a:pt x="4676189" y="0"/>
                </a:cubicBezTo>
                <a:cubicBezTo>
                  <a:pt x="4858369" y="-57091"/>
                  <a:pt x="4936701" y="36648"/>
                  <a:pt x="5084402" y="0"/>
                </a:cubicBezTo>
                <a:cubicBezTo>
                  <a:pt x="5232103" y="-36648"/>
                  <a:pt x="5463272" y="17662"/>
                  <a:pt x="5609248" y="0"/>
                </a:cubicBezTo>
                <a:cubicBezTo>
                  <a:pt x="5755224" y="-17662"/>
                  <a:pt x="6049615" y="5869"/>
                  <a:pt x="6192410" y="0"/>
                </a:cubicBezTo>
                <a:cubicBezTo>
                  <a:pt x="6347292" y="23970"/>
                  <a:pt x="6509746" y="131859"/>
                  <a:pt x="6553200" y="360790"/>
                </a:cubicBezTo>
                <a:cubicBezTo>
                  <a:pt x="6587808" y="505716"/>
                  <a:pt x="6544397" y="599229"/>
                  <a:pt x="6553200" y="695487"/>
                </a:cubicBezTo>
                <a:cubicBezTo>
                  <a:pt x="6562003" y="791745"/>
                  <a:pt x="6540851" y="875928"/>
                  <a:pt x="6553200" y="1017059"/>
                </a:cubicBezTo>
                <a:cubicBezTo>
                  <a:pt x="6506343" y="1205198"/>
                  <a:pt x="6398824" y="1356200"/>
                  <a:pt x="6192410" y="1377849"/>
                </a:cubicBezTo>
                <a:cubicBezTo>
                  <a:pt x="5886690" y="1431999"/>
                  <a:pt x="5833836" y="1328899"/>
                  <a:pt x="5492616" y="1377849"/>
                </a:cubicBezTo>
                <a:cubicBezTo>
                  <a:pt x="5151396" y="1426799"/>
                  <a:pt x="5172814" y="1365488"/>
                  <a:pt x="5084402" y="1377849"/>
                </a:cubicBezTo>
                <a:cubicBezTo>
                  <a:pt x="4995990" y="1390210"/>
                  <a:pt x="4647992" y="1360513"/>
                  <a:pt x="4501240" y="1377849"/>
                </a:cubicBezTo>
                <a:cubicBezTo>
                  <a:pt x="4354488" y="1395185"/>
                  <a:pt x="4195665" y="1331930"/>
                  <a:pt x="4093027" y="1377849"/>
                </a:cubicBezTo>
                <a:cubicBezTo>
                  <a:pt x="3990389" y="1423768"/>
                  <a:pt x="3810997" y="1338621"/>
                  <a:pt x="3568181" y="1377849"/>
                </a:cubicBezTo>
                <a:cubicBezTo>
                  <a:pt x="3325365" y="1417077"/>
                  <a:pt x="3093998" y="1375694"/>
                  <a:pt x="2926703" y="1377849"/>
                </a:cubicBezTo>
                <a:cubicBezTo>
                  <a:pt x="2759408" y="1380004"/>
                  <a:pt x="2415747" y="1369179"/>
                  <a:pt x="2226908" y="1377849"/>
                </a:cubicBezTo>
                <a:cubicBezTo>
                  <a:pt x="2038070" y="1386519"/>
                  <a:pt x="1927699" y="1343726"/>
                  <a:pt x="1702063" y="1377849"/>
                </a:cubicBezTo>
                <a:cubicBezTo>
                  <a:pt x="1476427" y="1411972"/>
                  <a:pt x="1306774" y="1342673"/>
                  <a:pt x="1002268" y="1377849"/>
                </a:cubicBezTo>
                <a:cubicBezTo>
                  <a:pt x="697762" y="1413025"/>
                  <a:pt x="656118" y="1346797"/>
                  <a:pt x="360790" y="1377849"/>
                </a:cubicBezTo>
                <a:cubicBezTo>
                  <a:pt x="168094" y="1319954"/>
                  <a:pt x="-18264" y="1201556"/>
                  <a:pt x="0" y="1017059"/>
                </a:cubicBezTo>
                <a:cubicBezTo>
                  <a:pt x="-11151" y="889642"/>
                  <a:pt x="1692" y="755156"/>
                  <a:pt x="0" y="682362"/>
                </a:cubicBezTo>
                <a:cubicBezTo>
                  <a:pt x="-1692" y="609568"/>
                  <a:pt x="1006" y="428119"/>
                  <a:pt x="0" y="360790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L’objectif final ?</a:t>
            </a:r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D5F755-F525-78B2-AFBD-F48480FD0388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-6206491" flipH="1">
            <a:off x="-2125999" y="6871441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4903436" y="0"/>
                </a:moveTo>
                <a:lnTo>
                  <a:pt x="0" y="0"/>
                </a:lnTo>
                <a:lnTo>
                  <a:pt x="0" y="4114800"/>
                </a:lnTo>
                <a:lnTo>
                  <a:pt x="4903436" y="4114800"/>
                </a:lnTo>
                <a:lnTo>
                  <a:pt x="49034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DE5E2-29F0-156D-6DF4-2B09CA4632E0}"/>
              </a:ext>
            </a:extLst>
          </p:cNvPr>
          <p:cNvSpPr/>
          <p:nvPr/>
        </p:nvSpPr>
        <p:spPr>
          <a:xfrm>
            <a:off x="679080" y="5501534"/>
            <a:ext cx="7739373" cy="2080899"/>
          </a:xfrm>
          <a:custGeom>
            <a:avLst/>
            <a:gdLst>
              <a:gd name="csX0" fmla="*/ 0 w 7739373"/>
              <a:gd name="csY0" fmla="*/ 544883 h 2080899"/>
              <a:gd name="csX1" fmla="*/ 544883 w 7739373"/>
              <a:gd name="csY1" fmla="*/ 0 h 2080899"/>
              <a:gd name="csX2" fmla="*/ 1232009 w 7739373"/>
              <a:gd name="csY2" fmla="*/ 0 h 2080899"/>
              <a:gd name="csX3" fmla="*/ 1719647 w 7739373"/>
              <a:gd name="csY3" fmla="*/ 0 h 2080899"/>
              <a:gd name="csX4" fmla="*/ 2340277 w 7739373"/>
              <a:gd name="csY4" fmla="*/ 0 h 2080899"/>
              <a:gd name="csX5" fmla="*/ 2960907 w 7739373"/>
              <a:gd name="csY5" fmla="*/ 0 h 2080899"/>
              <a:gd name="csX6" fmla="*/ 3581537 w 7739373"/>
              <a:gd name="csY6" fmla="*/ 0 h 2080899"/>
              <a:gd name="csX7" fmla="*/ 4135671 w 7739373"/>
              <a:gd name="csY7" fmla="*/ 0 h 2080899"/>
              <a:gd name="csX8" fmla="*/ 4689805 w 7739373"/>
              <a:gd name="csY8" fmla="*/ 0 h 2080899"/>
              <a:gd name="csX9" fmla="*/ 5044450 w 7739373"/>
              <a:gd name="csY9" fmla="*/ 0 h 2080899"/>
              <a:gd name="csX10" fmla="*/ 5532088 w 7739373"/>
              <a:gd name="csY10" fmla="*/ 0 h 2080899"/>
              <a:gd name="csX11" fmla="*/ 6019726 w 7739373"/>
              <a:gd name="csY11" fmla="*/ 0 h 2080899"/>
              <a:gd name="csX12" fmla="*/ 6440868 w 7739373"/>
              <a:gd name="csY12" fmla="*/ 0 h 2080899"/>
              <a:gd name="csX13" fmla="*/ 7194490 w 7739373"/>
              <a:gd name="csY13" fmla="*/ 0 h 2080899"/>
              <a:gd name="csX14" fmla="*/ 7739373 w 7739373"/>
              <a:gd name="csY14" fmla="*/ 544883 h 2080899"/>
              <a:gd name="csX15" fmla="*/ 7739373 w 7739373"/>
              <a:gd name="csY15" fmla="*/ 1010716 h 2080899"/>
              <a:gd name="csX16" fmla="*/ 7739373 w 7739373"/>
              <a:gd name="csY16" fmla="*/ 1536016 h 2080899"/>
              <a:gd name="csX17" fmla="*/ 7194490 w 7739373"/>
              <a:gd name="csY17" fmla="*/ 2080899 h 2080899"/>
              <a:gd name="csX18" fmla="*/ 6839844 w 7739373"/>
              <a:gd name="csY18" fmla="*/ 2080899 h 2080899"/>
              <a:gd name="csX19" fmla="*/ 6485199 w 7739373"/>
              <a:gd name="csY19" fmla="*/ 2080899 h 2080899"/>
              <a:gd name="csX20" fmla="*/ 5997561 w 7739373"/>
              <a:gd name="csY20" fmla="*/ 2080899 h 2080899"/>
              <a:gd name="csX21" fmla="*/ 5376931 w 7739373"/>
              <a:gd name="csY21" fmla="*/ 2080899 h 2080899"/>
              <a:gd name="csX22" fmla="*/ 4689805 w 7739373"/>
              <a:gd name="csY22" fmla="*/ 2080899 h 2080899"/>
              <a:gd name="csX23" fmla="*/ 4202167 w 7739373"/>
              <a:gd name="csY23" fmla="*/ 2080899 h 2080899"/>
              <a:gd name="csX24" fmla="*/ 3515041 w 7739373"/>
              <a:gd name="csY24" fmla="*/ 2080899 h 2080899"/>
              <a:gd name="csX25" fmla="*/ 2894411 w 7739373"/>
              <a:gd name="csY25" fmla="*/ 2080899 h 2080899"/>
              <a:gd name="csX26" fmla="*/ 2539765 w 7739373"/>
              <a:gd name="csY26" fmla="*/ 2080899 h 2080899"/>
              <a:gd name="csX27" fmla="*/ 2185119 w 7739373"/>
              <a:gd name="csY27" fmla="*/ 2080899 h 2080899"/>
              <a:gd name="csX28" fmla="*/ 1497993 w 7739373"/>
              <a:gd name="csY28" fmla="*/ 2080899 h 2080899"/>
              <a:gd name="csX29" fmla="*/ 544883 w 7739373"/>
              <a:gd name="csY29" fmla="*/ 2080899 h 2080899"/>
              <a:gd name="csX30" fmla="*/ 0 w 7739373"/>
              <a:gd name="csY30" fmla="*/ 1536016 h 2080899"/>
              <a:gd name="csX31" fmla="*/ 0 w 7739373"/>
              <a:gd name="csY31" fmla="*/ 1070183 h 2080899"/>
              <a:gd name="csX32" fmla="*/ 0 w 7739373"/>
              <a:gd name="csY32" fmla="*/ 544883 h 2080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7739373" h="2080899" extrusionOk="0">
                <a:moveTo>
                  <a:pt x="0" y="544883"/>
                </a:moveTo>
                <a:cubicBezTo>
                  <a:pt x="-34400" y="224174"/>
                  <a:pt x="220434" y="20236"/>
                  <a:pt x="544883" y="0"/>
                </a:cubicBezTo>
                <a:cubicBezTo>
                  <a:pt x="731506" y="-39221"/>
                  <a:pt x="1063809" y="31587"/>
                  <a:pt x="1232009" y="0"/>
                </a:cubicBezTo>
                <a:cubicBezTo>
                  <a:pt x="1400209" y="-31587"/>
                  <a:pt x="1571937" y="55308"/>
                  <a:pt x="1719647" y="0"/>
                </a:cubicBezTo>
                <a:cubicBezTo>
                  <a:pt x="1867357" y="-55308"/>
                  <a:pt x="2107985" y="17132"/>
                  <a:pt x="2340277" y="0"/>
                </a:cubicBezTo>
                <a:cubicBezTo>
                  <a:pt x="2572569" y="-17132"/>
                  <a:pt x="2668031" y="56136"/>
                  <a:pt x="2960907" y="0"/>
                </a:cubicBezTo>
                <a:cubicBezTo>
                  <a:pt x="3253783" y="-56136"/>
                  <a:pt x="3322232" y="851"/>
                  <a:pt x="3581537" y="0"/>
                </a:cubicBezTo>
                <a:cubicBezTo>
                  <a:pt x="3840842" y="-851"/>
                  <a:pt x="3975252" y="15209"/>
                  <a:pt x="4135671" y="0"/>
                </a:cubicBezTo>
                <a:cubicBezTo>
                  <a:pt x="4296090" y="-15209"/>
                  <a:pt x="4536019" y="21713"/>
                  <a:pt x="4689805" y="0"/>
                </a:cubicBezTo>
                <a:cubicBezTo>
                  <a:pt x="4843591" y="-21713"/>
                  <a:pt x="4962506" y="2188"/>
                  <a:pt x="5044450" y="0"/>
                </a:cubicBezTo>
                <a:cubicBezTo>
                  <a:pt x="5126394" y="-2188"/>
                  <a:pt x="5329183" y="51385"/>
                  <a:pt x="5532088" y="0"/>
                </a:cubicBezTo>
                <a:cubicBezTo>
                  <a:pt x="5734993" y="-51385"/>
                  <a:pt x="5781463" y="28081"/>
                  <a:pt x="6019726" y="0"/>
                </a:cubicBezTo>
                <a:cubicBezTo>
                  <a:pt x="6257989" y="-28081"/>
                  <a:pt x="6235434" y="43629"/>
                  <a:pt x="6440868" y="0"/>
                </a:cubicBezTo>
                <a:cubicBezTo>
                  <a:pt x="6646302" y="-43629"/>
                  <a:pt x="6914831" y="19662"/>
                  <a:pt x="7194490" y="0"/>
                </a:cubicBezTo>
                <a:cubicBezTo>
                  <a:pt x="7470376" y="29882"/>
                  <a:pt x="7715981" y="280123"/>
                  <a:pt x="7739373" y="544883"/>
                </a:cubicBezTo>
                <a:cubicBezTo>
                  <a:pt x="7758448" y="767233"/>
                  <a:pt x="7695143" y="816137"/>
                  <a:pt x="7739373" y="1010716"/>
                </a:cubicBezTo>
                <a:cubicBezTo>
                  <a:pt x="7783603" y="1205295"/>
                  <a:pt x="7687735" y="1300165"/>
                  <a:pt x="7739373" y="1536016"/>
                </a:cubicBezTo>
                <a:cubicBezTo>
                  <a:pt x="7748980" y="1867433"/>
                  <a:pt x="7501836" y="2097046"/>
                  <a:pt x="7194490" y="2080899"/>
                </a:cubicBezTo>
                <a:cubicBezTo>
                  <a:pt x="7065262" y="2090097"/>
                  <a:pt x="6991312" y="2052288"/>
                  <a:pt x="6839844" y="2080899"/>
                </a:cubicBezTo>
                <a:cubicBezTo>
                  <a:pt x="6688376" y="2109510"/>
                  <a:pt x="6577663" y="2060757"/>
                  <a:pt x="6485199" y="2080899"/>
                </a:cubicBezTo>
                <a:cubicBezTo>
                  <a:pt x="6392735" y="2101041"/>
                  <a:pt x="6117764" y="2043805"/>
                  <a:pt x="5997561" y="2080899"/>
                </a:cubicBezTo>
                <a:cubicBezTo>
                  <a:pt x="5877358" y="2117993"/>
                  <a:pt x="5671446" y="2077655"/>
                  <a:pt x="5376931" y="2080899"/>
                </a:cubicBezTo>
                <a:cubicBezTo>
                  <a:pt x="5082416" y="2084143"/>
                  <a:pt x="4953538" y="2003331"/>
                  <a:pt x="4689805" y="2080899"/>
                </a:cubicBezTo>
                <a:cubicBezTo>
                  <a:pt x="4426072" y="2158467"/>
                  <a:pt x="4357522" y="2033514"/>
                  <a:pt x="4202167" y="2080899"/>
                </a:cubicBezTo>
                <a:cubicBezTo>
                  <a:pt x="4046812" y="2128284"/>
                  <a:pt x="3730644" y="2062964"/>
                  <a:pt x="3515041" y="2080899"/>
                </a:cubicBezTo>
                <a:cubicBezTo>
                  <a:pt x="3299438" y="2098834"/>
                  <a:pt x="3162333" y="2037530"/>
                  <a:pt x="2894411" y="2080899"/>
                </a:cubicBezTo>
                <a:cubicBezTo>
                  <a:pt x="2626489" y="2124268"/>
                  <a:pt x="2697480" y="2042919"/>
                  <a:pt x="2539765" y="2080899"/>
                </a:cubicBezTo>
                <a:cubicBezTo>
                  <a:pt x="2382050" y="2118879"/>
                  <a:pt x="2324177" y="2056052"/>
                  <a:pt x="2185119" y="2080899"/>
                </a:cubicBezTo>
                <a:cubicBezTo>
                  <a:pt x="2046061" y="2105746"/>
                  <a:pt x="1641968" y="2053254"/>
                  <a:pt x="1497993" y="2080899"/>
                </a:cubicBezTo>
                <a:cubicBezTo>
                  <a:pt x="1354018" y="2108544"/>
                  <a:pt x="951024" y="1973606"/>
                  <a:pt x="544883" y="2080899"/>
                </a:cubicBezTo>
                <a:cubicBezTo>
                  <a:pt x="221410" y="2049853"/>
                  <a:pt x="54841" y="1793942"/>
                  <a:pt x="0" y="1536016"/>
                </a:cubicBezTo>
                <a:cubicBezTo>
                  <a:pt x="-33850" y="1341598"/>
                  <a:pt x="8527" y="1235500"/>
                  <a:pt x="0" y="1070183"/>
                </a:cubicBezTo>
                <a:cubicBezTo>
                  <a:pt x="-8527" y="904866"/>
                  <a:pt x="47526" y="739051"/>
                  <a:pt x="0" y="544883"/>
                </a:cubicBezTo>
                <a:close/>
              </a:path>
            </a:pathLst>
          </a:custGeom>
          <a:noFill/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Pourquoi le NIST 800-61 ?</a:t>
            </a:r>
            <a:endParaRPr lang="fr-FR" sz="1600" dirty="0">
              <a:solidFill>
                <a:schemeClr val="tx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5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513987"/>
            <a:ext cx="8839200" cy="89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NIST 800-61 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86130" y="-131577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327095">
            <a:off x="14807582" y="6671335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14834801" y="0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3186E-AB8C-BDD7-D447-29F09135F867}"/>
              </a:ext>
            </a:extLst>
          </p:cNvPr>
          <p:cNvSpPr txBox="1"/>
          <p:nvPr/>
        </p:nvSpPr>
        <p:spPr>
          <a:xfrm>
            <a:off x="914400" y="2947815"/>
            <a:ext cx="15087600" cy="628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4400" b="1" kern="100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Ses objectifs sont clairs 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fr-FR" sz="1600" b="1" kern="100" dirty="0">
              <a:solidFill>
                <a:srgbClr val="FF0000"/>
              </a:solidFill>
              <a:effectLst/>
              <a:latin typeface="Bookman Old Style" panose="020506040505050202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Améliorer les délais de détection et de réponse.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Garantir une coordination efficace entre équipes techniques et managériales.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Standardiser les processus de signalement et de collecte de preuves.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3600" b="1" kern="100" dirty="0">
                <a:effectLst/>
                <a:latin typeface="Bookman Old Style" panose="02050604050505020204" pitchFamily="18" charset="0"/>
                <a:ea typeface="Aptos" panose="020B0004020202020204" pitchFamily="34" charset="0"/>
                <a:cs typeface="Arial" panose="020B0604020202020204" pitchFamily="34" charset="0"/>
              </a:rPr>
              <a:t>Et surtout, réduire l’impact des incidents et rétablir les opérations au plus vite.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CB15E1-A574-477C-69A0-E2BC9B1BACAA}"/>
              </a:ext>
            </a:extLst>
          </p:cNvPr>
          <p:cNvSpPr/>
          <p:nvPr/>
        </p:nvSpPr>
        <p:spPr>
          <a:xfrm>
            <a:off x="16588802" y="8901361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3/17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84B0DA-DAC9-1203-DB19-21332327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F4D448-5FE9-98E2-B4EF-5D1713E25289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79C5A2F1-0F06-8C3A-9F9B-F33A5AD78DF3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7126DD08-A852-1B78-8D42-3862F6F3CC46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0D4A015E-D0D7-493A-F632-15B642AA189A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35E3790-79AC-CE71-7170-5C1B7BF54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573492"/>
                  </p:ext>
                </p:extLst>
              </p:nvPr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635E3790-79AC-CE71-7170-5C1B7BF54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8EB9F10-ABB3-16BC-1444-7FFCBD302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530004"/>
                  </p:ext>
                </p:extLst>
              </p:nvPr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18EB9F10-ABB3-16BC-1444-7FFCBD302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5A834B1-7E8D-F800-703F-8ACB765C7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5033336"/>
                  </p:ext>
                </p:extLst>
              </p:nvPr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F5A834B1-7E8D-F800-703F-8ACB765C7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D8A605BE-BFDE-F5DC-FCC0-3313A9953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1836154"/>
                  </p:ext>
                </p:extLst>
              </p:nvPr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D8A605BE-BFDE-F5DC-FCC0-3313A9953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E5E297-0A2D-E7A2-0C99-A95C73C61368}"/>
              </a:ext>
            </a:extLst>
          </p:cNvPr>
          <p:cNvSpPr/>
          <p:nvPr/>
        </p:nvSpPr>
        <p:spPr>
          <a:xfrm>
            <a:off x="3048000" y="370199"/>
            <a:ext cx="10803595" cy="2044493"/>
          </a:xfrm>
          <a:custGeom>
            <a:avLst/>
            <a:gdLst>
              <a:gd name="csX0" fmla="*/ 0 w 10803595"/>
              <a:gd name="csY0" fmla="*/ 535350 h 2044493"/>
              <a:gd name="csX1" fmla="*/ 535350 w 10803595"/>
              <a:gd name="csY1" fmla="*/ 0 h 2044493"/>
              <a:gd name="csX2" fmla="*/ 815886 w 10803595"/>
              <a:gd name="csY2" fmla="*/ 0 h 2044493"/>
              <a:gd name="csX3" fmla="*/ 1388410 w 10803595"/>
              <a:gd name="csY3" fmla="*/ 0 h 2044493"/>
              <a:gd name="csX4" fmla="*/ 2058262 w 10803595"/>
              <a:gd name="csY4" fmla="*/ 0 h 2044493"/>
              <a:gd name="csX5" fmla="*/ 2338798 w 10803595"/>
              <a:gd name="csY5" fmla="*/ 0 h 2044493"/>
              <a:gd name="csX6" fmla="*/ 3008650 w 10803595"/>
              <a:gd name="csY6" fmla="*/ 0 h 2044493"/>
              <a:gd name="csX7" fmla="*/ 3386516 w 10803595"/>
              <a:gd name="csY7" fmla="*/ 0 h 2044493"/>
              <a:gd name="csX8" fmla="*/ 3959039 w 10803595"/>
              <a:gd name="csY8" fmla="*/ 0 h 2044493"/>
              <a:gd name="csX9" fmla="*/ 4239575 w 10803595"/>
              <a:gd name="csY9" fmla="*/ 0 h 2044493"/>
              <a:gd name="csX10" fmla="*/ 5006756 w 10803595"/>
              <a:gd name="csY10" fmla="*/ 0 h 2044493"/>
              <a:gd name="csX11" fmla="*/ 5384622 w 10803595"/>
              <a:gd name="csY11" fmla="*/ 0 h 2044493"/>
              <a:gd name="csX12" fmla="*/ 5762487 w 10803595"/>
              <a:gd name="csY12" fmla="*/ 0 h 2044493"/>
              <a:gd name="csX13" fmla="*/ 6529668 w 10803595"/>
              <a:gd name="csY13" fmla="*/ 0 h 2044493"/>
              <a:gd name="csX14" fmla="*/ 7199520 w 10803595"/>
              <a:gd name="csY14" fmla="*/ 0 h 2044493"/>
              <a:gd name="csX15" fmla="*/ 7577386 w 10803595"/>
              <a:gd name="csY15" fmla="*/ 0 h 2044493"/>
              <a:gd name="csX16" fmla="*/ 8247238 w 10803595"/>
              <a:gd name="csY16" fmla="*/ 0 h 2044493"/>
              <a:gd name="csX17" fmla="*/ 8722432 w 10803595"/>
              <a:gd name="csY17" fmla="*/ 0 h 2044493"/>
              <a:gd name="csX18" fmla="*/ 9489613 w 10803595"/>
              <a:gd name="csY18" fmla="*/ 0 h 2044493"/>
              <a:gd name="csX19" fmla="*/ 10268245 w 10803595"/>
              <a:gd name="csY19" fmla="*/ 0 h 2044493"/>
              <a:gd name="csX20" fmla="*/ 10803595 w 10803595"/>
              <a:gd name="csY20" fmla="*/ 535350 h 2044493"/>
              <a:gd name="csX21" fmla="*/ 10803595 w 10803595"/>
              <a:gd name="csY21" fmla="*/ 1002771 h 2044493"/>
              <a:gd name="csX22" fmla="*/ 10803595 w 10803595"/>
              <a:gd name="csY22" fmla="*/ 1509143 h 2044493"/>
              <a:gd name="csX23" fmla="*/ 10268245 w 10803595"/>
              <a:gd name="csY23" fmla="*/ 2044493 h 2044493"/>
              <a:gd name="csX24" fmla="*/ 9695722 w 10803595"/>
              <a:gd name="csY24" fmla="*/ 2044493 h 2044493"/>
              <a:gd name="csX25" fmla="*/ 9415185 w 10803595"/>
              <a:gd name="csY25" fmla="*/ 2044493 h 2044493"/>
              <a:gd name="csX26" fmla="*/ 8939991 w 10803595"/>
              <a:gd name="csY26" fmla="*/ 2044493 h 2044493"/>
              <a:gd name="csX27" fmla="*/ 8464797 w 10803595"/>
              <a:gd name="csY27" fmla="*/ 2044493 h 2044493"/>
              <a:gd name="csX28" fmla="*/ 7989603 w 10803595"/>
              <a:gd name="csY28" fmla="*/ 2044493 h 2044493"/>
              <a:gd name="csX29" fmla="*/ 7319750 w 10803595"/>
              <a:gd name="csY29" fmla="*/ 2044493 h 2044493"/>
              <a:gd name="csX30" fmla="*/ 7039214 w 10803595"/>
              <a:gd name="csY30" fmla="*/ 2044493 h 2044493"/>
              <a:gd name="csX31" fmla="*/ 6564020 w 10803595"/>
              <a:gd name="csY31" fmla="*/ 2044493 h 2044493"/>
              <a:gd name="csX32" fmla="*/ 5796839 w 10803595"/>
              <a:gd name="csY32" fmla="*/ 2044493 h 2044493"/>
              <a:gd name="csX33" fmla="*/ 5516302 w 10803595"/>
              <a:gd name="csY33" fmla="*/ 2044493 h 2044493"/>
              <a:gd name="csX34" fmla="*/ 4749121 w 10803595"/>
              <a:gd name="csY34" fmla="*/ 2044493 h 2044493"/>
              <a:gd name="csX35" fmla="*/ 3981940 w 10803595"/>
              <a:gd name="csY35" fmla="*/ 2044493 h 2044493"/>
              <a:gd name="csX36" fmla="*/ 3701403 w 10803595"/>
              <a:gd name="csY36" fmla="*/ 2044493 h 2044493"/>
              <a:gd name="csX37" fmla="*/ 3128880 w 10803595"/>
              <a:gd name="csY37" fmla="*/ 2044493 h 2044493"/>
              <a:gd name="csX38" fmla="*/ 2653686 w 10803595"/>
              <a:gd name="csY38" fmla="*/ 2044493 h 2044493"/>
              <a:gd name="csX39" fmla="*/ 1983834 w 10803595"/>
              <a:gd name="csY39" fmla="*/ 2044493 h 2044493"/>
              <a:gd name="csX40" fmla="*/ 1313982 w 10803595"/>
              <a:gd name="csY40" fmla="*/ 2044493 h 2044493"/>
              <a:gd name="csX41" fmla="*/ 535350 w 10803595"/>
              <a:gd name="csY41" fmla="*/ 2044493 h 2044493"/>
              <a:gd name="csX42" fmla="*/ 0 w 10803595"/>
              <a:gd name="csY42" fmla="*/ 1509143 h 2044493"/>
              <a:gd name="csX43" fmla="*/ 0 w 10803595"/>
              <a:gd name="csY43" fmla="*/ 1002771 h 2044493"/>
              <a:gd name="csX44" fmla="*/ 0 w 10803595"/>
              <a:gd name="csY44" fmla="*/ 535350 h 20444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0803595" h="2044493" fill="none" extrusionOk="0">
                <a:moveTo>
                  <a:pt x="0" y="535350"/>
                </a:moveTo>
                <a:cubicBezTo>
                  <a:pt x="58792" y="211756"/>
                  <a:pt x="185421" y="18474"/>
                  <a:pt x="535350" y="0"/>
                </a:cubicBezTo>
                <a:cubicBezTo>
                  <a:pt x="638947" y="-18275"/>
                  <a:pt x="759447" y="11559"/>
                  <a:pt x="815886" y="0"/>
                </a:cubicBezTo>
                <a:cubicBezTo>
                  <a:pt x="872325" y="-11559"/>
                  <a:pt x="1264559" y="36605"/>
                  <a:pt x="1388410" y="0"/>
                </a:cubicBezTo>
                <a:cubicBezTo>
                  <a:pt x="1512261" y="-36605"/>
                  <a:pt x="1871283" y="47697"/>
                  <a:pt x="2058262" y="0"/>
                </a:cubicBezTo>
                <a:cubicBezTo>
                  <a:pt x="2245241" y="-47697"/>
                  <a:pt x="2215010" y="3244"/>
                  <a:pt x="2338798" y="0"/>
                </a:cubicBezTo>
                <a:cubicBezTo>
                  <a:pt x="2462586" y="-3244"/>
                  <a:pt x="2870650" y="24662"/>
                  <a:pt x="3008650" y="0"/>
                </a:cubicBezTo>
                <a:cubicBezTo>
                  <a:pt x="3146650" y="-24662"/>
                  <a:pt x="3299121" y="3905"/>
                  <a:pt x="3386516" y="0"/>
                </a:cubicBezTo>
                <a:cubicBezTo>
                  <a:pt x="3473911" y="-3905"/>
                  <a:pt x="3805876" y="8412"/>
                  <a:pt x="3959039" y="0"/>
                </a:cubicBezTo>
                <a:cubicBezTo>
                  <a:pt x="4112202" y="-8412"/>
                  <a:pt x="4144797" y="25857"/>
                  <a:pt x="4239575" y="0"/>
                </a:cubicBezTo>
                <a:cubicBezTo>
                  <a:pt x="4334353" y="-25857"/>
                  <a:pt x="4842845" y="38415"/>
                  <a:pt x="5006756" y="0"/>
                </a:cubicBezTo>
                <a:cubicBezTo>
                  <a:pt x="5170667" y="-38415"/>
                  <a:pt x="5220165" y="32244"/>
                  <a:pt x="5384622" y="0"/>
                </a:cubicBezTo>
                <a:cubicBezTo>
                  <a:pt x="5549079" y="-32244"/>
                  <a:pt x="5648749" y="14963"/>
                  <a:pt x="5762487" y="0"/>
                </a:cubicBezTo>
                <a:cubicBezTo>
                  <a:pt x="5876226" y="-14963"/>
                  <a:pt x="6347405" y="8688"/>
                  <a:pt x="6529668" y="0"/>
                </a:cubicBezTo>
                <a:cubicBezTo>
                  <a:pt x="6711931" y="-8688"/>
                  <a:pt x="6911100" y="36975"/>
                  <a:pt x="7199520" y="0"/>
                </a:cubicBezTo>
                <a:cubicBezTo>
                  <a:pt x="7487940" y="-36975"/>
                  <a:pt x="7412878" y="5418"/>
                  <a:pt x="7577386" y="0"/>
                </a:cubicBezTo>
                <a:cubicBezTo>
                  <a:pt x="7741894" y="-5418"/>
                  <a:pt x="7982470" y="43469"/>
                  <a:pt x="8247238" y="0"/>
                </a:cubicBezTo>
                <a:cubicBezTo>
                  <a:pt x="8512006" y="-43469"/>
                  <a:pt x="8522937" y="10919"/>
                  <a:pt x="8722432" y="0"/>
                </a:cubicBezTo>
                <a:cubicBezTo>
                  <a:pt x="8921927" y="-10919"/>
                  <a:pt x="9312157" y="28402"/>
                  <a:pt x="9489613" y="0"/>
                </a:cubicBezTo>
                <a:cubicBezTo>
                  <a:pt x="9667069" y="-28402"/>
                  <a:pt x="10058969" y="89330"/>
                  <a:pt x="10268245" y="0"/>
                </a:cubicBezTo>
                <a:cubicBezTo>
                  <a:pt x="10561722" y="-71689"/>
                  <a:pt x="10842831" y="229268"/>
                  <a:pt x="10803595" y="535350"/>
                </a:cubicBezTo>
                <a:cubicBezTo>
                  <a:pt x="10804259" y="679461"/>
                  <a:pt x="10759160" y="908054"/>
                  <a:pt x="10803595" y="1002771"/>
                </a:cubicBezTo>
                <a:cubicBezTo>
                  <a:pt x="10848030" y="1097488"/>
                  <a:pt x="10747259" y="1405986"/>
                  <a:pt x="10803595" y="1509143"/>
                </a:cubicBezTo>
                <a:cubicBezTo>
                  <a:pt x="10722689" y="1824360"/>
                  <a:pt x="10615546" y="2081311"/>
                  <a:pt x="10268245" y="2044493"/>
                </a:cubicBezTo>
                <a:cubicBezTo>
                  <a:pt x="10017885" y="2044695"/>
                  <a:pt x="9965311" y="2036819"/>
                  <a:pt x="9695722" y="2044493"/>
                </a:cubicBezTo>
                <a:cubicBezTo>
                  <a:pt x="9426133" y="2052167"/>
                  <a:pt x="9472482" y="2044253"/>
                  <a:pt x="9415185" y="2044493"/>
                </a:cubicBezTo>
                <a:cubicBezTo>
                  <a:pt x="9357888" y="2044733"/>
                  <a:pt x="9104023" y="2022245"/>
                  <a:pt x="8939991" y="2044493"/>
                </a:cubicBezTo>
                <a:cubicBezTo>
                  <a:pt x="8775959" y="2066741"/>
                  <a:pt x="8613867" y="1988507"/>
                  <a:pt x="8464797" y="2044493"/>
                </a:cubicBezTo>
                <a:cubicBezTo>
                  <a:pt x="8315727" y="2100479"/>
                  <a:pt x="8206350" y="2034163"/>
                  <a:pt x="7989603" y="2044493"/>
                </a:cubicBezTo>
                <a:cubicBezTo>
                  <a:pt x="7772856" y="2054823"/>
                  <a:pt x="7527459" y="2037349"/>
                  <a:pt x="7319750" y="2044493"/>
                </a:cubicBezTo>
                <a:cubicBezTo>
                  <a:pt x="7112041" y="2051637"/>
                  <a:pt x="7101426" y="2021108"/>
                  <a:pt x="7039214" y="2044493"/>
                </a:cubicBezTo>
                <a:cubicBezTo>
                  <a:pt x="6977002" y="2067878"/>
                  <a:pt x="6699085" y="2003707"/>
                  <a:pt x="6564020" y="2044493"/>
                </a:cubicBezTo>
                <a:cubicBezTo>
                  <a:pt x="6428955" y="2085279"/>
                  <a:pt x="6063017" y="1968759"/>
                  <a:pt x="5796839" y="2044493"/>
                </a:cubicBezTo>
                <a:cubicBezTo>
                  <a:pt x="5530661" y="2120227"/>
                  <a:pt x="5644588" y="2018558"/>
                  <a:pt x="5516302" y="2044493"/>
                </a:cubicBezTo>
                <a:cubicBezTo>
                  <a:pt x="5388016" y="2070428"/>
                  <a:pt x="5044468" y="2009249"/>
                  <a:pt x="4749121" y="2044493"/>
                </a:cubicBezTo>
                <a:cubicBezTo>
                  <a:pt x="4453774" y="2079737"/>
                  <a:pt x="4305763" y="1954328"/>
                  <a:pt x="3981940" y="2044493"/>
                </a:cubicBezTo>
                <a:cubicBezTo>
                  <a:pt x="3658117" y="2134658"/>
                  <a:pt x="3772518" y="2028428"/>
                  <a:pt x="3701403" y="2044493"/>
                </a:cubicBezTo>
                <a:cubicBezTo>
                  <a:pt x="3630288" y="2060558"/>
                  <a:pt x="3380418" y="1992831"/>
                  <a:pt x="3128880" y="2044493"/>
                </a:cubicBezTo>
                <a:cubicBezTo>
                  <a:pt x="2877342" y="2096155"/>
                  <a:pt x="2806216" y="2017280"/>
                  <a:pt x="2653686" y="2044493"/>
                </a:cubicBezTo>
                <a:cubicBezTo>
                  <a:pt x="2501156" y="2071706"/>
                  <a:pt x="2253307" y="2001962"/>
                  <a:pt x="1983834" y="2044493"/>
                </a:cubicBezTo>
                <a:cubicBezTo>
                  <a:pt x="1714361" y="2087024"/>
                  <a:pt x="1591535" y="1999210"/>
                  <a:pt x="1313982" y="2044493"/>
                </a:cubicBezTo>
                <a:cubicBezTo>
                  <a:pt x="1036429" y="2089776"/>
                  <a:pt x="715046" y="1963153"/>
                  <a:pt x="535350" y="2044493"/>
                </a:cubicBezTo>
                <a:cubicBezTo>
                  <a:pt x="250120" y="2045333"/>
                  <a:pt x="38109" y="1751875"/>
                  <a:pt x="0" y="1509143"/>
                </a:cubicBezTo>
                <a:cubicBezTo>
                  <a:pt x="-56681" y="1312099"/>
                  <a:pt x="46398" y="1249197"/>
                  <a:pt x="0" y="1002771"/>
                </a:cubicBezTo>
                <a:cubicBezTo>
                  <a:pt x="-46398" y="756345"/>
                  <a:pt x="3632" y="632117"/>
                  <a:pt x="0" y="535350"/>
                </a:cubicBezTo>
                <a:close/>
              </a:path>
              <a:path w="10803595" h="2044493" stroke="0" extrusionOk="0">
                <a:moveTo>
                  <a:pt x="0" y="535350"/>
                </a:moveTo>
                <a:cubicBezTo>
                  <a:pt x="-47762" y="212223"/>
                  <a:pt x="188557" y="43993"/>
                  <a:pt x="535350" y="0"/>
                </a:cubicBezTo>
                <a:cubicBezTo>
                  <a:pt x="721385" y="-53456"/>
                  <a:pt x="951948" y="67426"/>
                  <a:pt x="1302531" y="0"/>
                </a:cubicBezTo>
                <a:cubicBezTo>
                  <a:pt x="1653114" y="-67426"/>
                  <a:pt x="1585641" y="45087"/>
                  <a:pt x="1777725" y="0"/>
                </a:cubicBezTo>
                <a:cubicBezTo>
                  <a:pt x="1969809" y="-45087"/>
                  <a:pt x="2238399" y="60440"/>
                  <a:pt x="2447578" y="0"/>
                </a:cubicBezTo>
                <a:cubicBezTo>
                  <a:pt x="2656757" y="-60440"/>
                  <a:pt x="2792986" y="3857"/>
                  <a:pt x="3117430" y="0"/>
                </a:cubicBezTo>
                <a:cubicBezTo>
                  <a:pt x="3441874" y="-3857"/>
                  <a:pt x="3539324" y="13179"/>
                  <a:pt x="3787282" y="0"/>
                </a:cubicBezTo>
                <a:cubicBezTo>
                  <a:pt x="4035240" y="-13179"/>
                  <a:pt x="4099831" y="59347"/>
                  <a:pt x="4359805" y="0"/>
                </a:cubicBezTo>
                <a:cubicBezTo>
                  <a:pt x="4619779" y="-59347"/>
                  <a:pt x="4660121" y="19417"/>
                  <a:pt x="4932328" y="0"/>
                </a:cubicBezTo>
                <a:cubicBezTo>
                  <a:pt x="5204535" y="-19417"/>
                  <a:pt x="5149441" y="23065"/>
                  <a:pt x="5212865" y="0"/>
                </a:cubicBezTo>
                <a:cubicBezTo>
                  <a:pt x="5276289" y="-23065"/>
                  <a:pt x="5534935" y="18610"/>
                  <a:pt x="5688059" y="0"/>
                </a:cubicBezTo>
                <a:cubicBezTo>
                  <a:pt x="5841183" y="-18610"/>
                  <a:pt x="6011543" y="39271"/>
                  <a:pt x="6163253" y="0"/>
                </a:cubicBezTo>
                <a:cubicBezTo>
                  <a:pt x="6314963" y="-39271"/>
                  <a:pt x="6413148" y="34940"/>
                  <a:pt x="6541119" y="0"/>
                </a:cubicBezTo>
                <a:cubicBezTo>
                  <a:pt x="6669090" y="-34940"/>
                  <a:pt x="6810971" y="7240"/>
                  <a:pt x="6918984" y="0"/>
                </a:cubicBezTo>
                <a:cubicBezTo>
                  <a:pt x="7026998" y="-7240"/>
                  <a:pt x="7126704" y="41575"/>
                  <a:pt x="7296849" y="0"/>
                </a:cubicBezTo>
                <a:cubicBezTo>
                  <a:pt x="7466994" y="-41575"/>
                  <a:pt x="7767105" y="22681"/>
                  <a:pt x="8064031" y="0"/>
                </a:cubicBezTo>
                <a:cubicBezTo>
                  <a:pt x="8360957" y="-22681"/>
                  <a:pt x="8669047" y="71046"/>
                  <a:pt x="8831212" y="0"/>
                </a:cubicBezTo>
                <a:cubicBezTo>
                  <a:pt x="8993377" y="-71046"/>
                  <a:pt x="9251853" y="78392"/>
                  <a:pt x="9501064" y="0"/>
                </a:cubicBezTo>
                <a:cubicBezTo>
                  <a:pt x="9750275" y="-78392"/>
                  <a:pt x="9992232" y="37328"/>
                  <a:pt x="10268245" y="0"/>
                </a:cubicBezTo>
                <a:cubicBezTo>
                  <a:pt x="10521051" y="28922"/>
                  <a:pt x="10749515" y="198239"/>
                  <a:pt x="10803595" y="535350"/>
                </a:cubicBezTo>
                <a:cubicBezTo>
                  <a:pt x="10818741" y="710031"/>
                  <a:pt x="10754971" y="889032"/>
                  <a:pt x="10803595" y="1041722"/>
                </a:cubicBezTo>
                <a:cubicBezTo>
                  <a:pt x="10852219" y="1194412"/>
                  <a:pt x="10778579" y="1329152"/>
                  <a:pt x="10803595" y="1509143"/>
                </a:cubicBezTo>
                <a:cubicBezTo>
                  <a:pt x="10839664" y="1781052"/>
                  <a:pt x="10572894" y="2035041"/>
                  <a:pt x="10268245" y="2044493"/>
                </a:cubicBezTo>
                <a:cubicBezTo>
                  <a:pt x="10171877" y="2055971"/>
                  <a:pt x="10104145" y="2029197"/>
                  <a:pt x="9987709" y="2044493"/>
                </a:cubicBezTo>
                <a:cubicBezTo>
                  <a:pt x="9871273" y="2059789"/>
                  <a:pt x="9487920" y="1980581"/>
                  <a:pt x="9220527" y="2044493"/>
                </a:cubicBezTo>
                <a:cubicBezTo>
                  <a:pt x="8953134" y="2108405"/>
                  <a:pt x="8792931" y="2012555"/>
                  <a:pt x="8550675" y="2044493"/>
                </a:cubicBezTo>
                <a:cubicBezTo>
                  <a:pt x="8308419" y="2076431"/>
                  <a:pt x="8358336" y="2012239"/>
                  <a:pt x="8270139" y="2044493"/>
                </a:cubicBezTo>
                <a:cubicBezTo>
                  <a:pt x="8181942" y="2076747"/>
                  <a:pt x="8063153" y="2017868"/>
                  <a:pt x="7989603" y="2044493"/>
                </a:cubicBezTo>
                <a:cubicBezTo>
                  <a:pt x="7916053" y="2071118"/>
                  <a:pt x="7405004" y="1998119"/>
                  <a:pt x="7222421" y="2044493"/>
                </a:cubicBezTo>
                <a:cubicBezTo>
                  <a:pt x="7039838" y="2090867"/>
                  <a:pt x="6873358" y="1979673"/>
                  <a:pt x="6649898" y="2044493"/>
                </a:cubicBezTo>
                <a:cubicBezTo>
                  <a:pt x="6426438" y="2109313"/>
                  <a:pt x="6256184" y="2029173"/>
                  <a:pt x="5980046" y="2044493"/>
                </a:cubicBezTo>
                <a:cubicBezTo>
                  <a:pt x="5703908" y="2059813"/>
                  <a:pt x="5736067" y="2039697"/>
                  <a:pt x="5602181" y="2044493"/>
                </a:cubicBezTo>
                <a:cubicBezTo>
                  <a:pt x="5468295" y="2049289"/>
                  <a:pt x="5244675" y="2021474"/>
                  <a:pt x="5029657" y="2044493"/>
                </a:cubicBezTo>
                <a:cubicBezTo>
                  <a:pt x="4814639" y="2067512"/>
                  <a:pt x="4765862" y="2015956"/>
                  <a:pt x="4554463" y="2044493"/>
                </a:cubicBezTo>
                <a:cubicBezTo>
                  <a:pt x="4343064" y="2073030"/>
                  <a:pt x="4278241" y="2013814"/>
                  <a:pt x="4079269" y="2044493"/>
                </a:cubicBezTo>
                <a:cubicBezTo>
                  <a:pt x="3880297" y="2075172"/>
                  <a:pt x="3678851" y="2012704"/>
                  <a:pt x="3506746" y="2044493"/>
                </a:cubicBezTo>
                <a:cubicBezTo>
                  <a:pt x="3334641" y="2076282"/>
                  <a:pt x="3305487" y="2032945"/>
                  <a:pt x="3226209" y="2044493"/>
                </a:cubicBezTo>
                <a:cubicBezTo>
                  <a:pt x="3146931" y="2056041"/>
                  <a:pt x="2890795" y="2009903"/>
                  <a:pt x="2751015" y="2044493"/>
                </a:cubicBezTo>
                <a:cubicBezTo>
                  <a:pt x="2611235" y="2079083"/>
                  <a:pt x="2284631" y="1976100"/>
                  <a:pt x="1983834" y="2044493"/>
                </a:cubicBezTo>
                <a:cubicBezTo>
                  <a:pt x="1683037" y="2112886"/>
                  <a:pt x="1628200" y="2034436"/>
                  <a:pt x="1313982" y="2044493"/>
                </a:cubicBezTo>
                <a:cubicBezTo>
                  <a:pt x="999764" y="2054550"/>
                  <a:pt x="920460" y="2004919"/>
                  <a:pt x="535350" y="2044493"/>
                </a:cubicBezTo>
                <a:cubicBezTo>
                  <a:pt x="225488" y="2050843"/>
                  <a:pt x="-15291" y="1835004"/>
                  <a:pt x="0" y="1509143"/>
                </a:cubicBezTo>
                <a:cubicBezTo>
                  <a:pt x="-24546" y="1376728"/>
                  <a:pt x="18893" y="1230341"/>
                  <a:pt x="0" y="1051460"/>
                </a:cubicBezTo>
                <a:cubicBezTo>
                  <a:pt x="-18893" y="872579"/>
                  <a:pt x="36865" y="675956"/>
                  <a:pt x="0" y="53535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504432767">
                  <a:prstGeom prst="roundRect">
                    <a:avLst>
                      <a:gd name="adj" fmla="val 2618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7200"/>
              </a:lnSpc>
              <a:defRPr/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dv</a:t>
            </a:r>
            <a:endParaRPr lang="fr-FR" sz="105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098" name="Picture 2" descr="Prepare 3">
            <a:extLst>
              <a:ext uri="{FF2B5EF4-FFF2-40B4-BE49-F238E27FC236}">
                <a16:creationId xmlns:a16="http://schemas.microsoft.com/office/drawing/2014/main" id="{842BF65E-8E2D-74F9-F9B2-3D016A90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642" y="6082938"/>
            <a:ext cx="7037283" cy="42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0200" y="58293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27640" y="855738"/>
            <a:ext cx="13112360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b="1" dirty="0">
                <a:solidFill>
                  <a:srgbClr val="2529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PRÉPARATION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8B51F-51DF-DEB0-ACF6-6BD06858C86B}"/>
              </a:ext>
            </a:extLst>
          </p:cNvPr>
          <p:cNvSpPr/>
          <p:nvPr/>
        </p:nvSpPr>
        <p:spPr>
          <a:xfrm>
            <a:off x="16548718" y="9084928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5/17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E14531-34C3-A4C6-5760-9471D81CD957}"/>
              </a:ext>
            </a:extLst>
          </p:cNvPr>
          <p:cNvSpPr/>
          <p:nvPr/>
        </p:nvSpPr>
        <p:spPr>
          <a:xfrm>
            <a:off x="6947518" y="3737100"/>
            <a:ext cx="8534400" cy="5306119"/>
          </a:xfrm>
          <a:custGeom>
            <a:avLst/>
            <a:gdLst>
              <a:gd name="csX0" fmla="*/ 0 w 8534400"/>
              <a:gd name="csY0" fmla="*/ 1238183 h 5306119"/>
              <a:gd name="csX1" fmla="*/ 1238183 w 8534400"/>
              <a:gd name="csY1" fmla="*/ 0 h 5306119"/>
              <a:gd name="csX2" fmla="*/ 1607172 w 8534400"/>
              <a:gd name="csY2" fmla="*/ 0 h 5306119"/>
              <a:gd name="csX3" fmla="*/ 2036742 w 8534400"/>
              <a:gd name="csY3" fmla="*/ 0 h 5306119"/>
              <a:gd name="csX4" fmla="*/ 2466312 w 8534400"/>
              <a:gd name="csY4" fmla="*/ 0 h 5306119"/>
              <a:gd name="csX5" fmla="*/ 3017042 w 8534400"/>
              <a:gd name="csY5" fmla="*/ 0 h 5306119"/>
              <a:gd name="csX6" fmla="*/ 3507192 w 8534400"/>
              <a:gd name="csY6" fmla="*/ 0 h 5306119"/>
              <a:gd name="csX7" fmla="*/ 3997342 w 8534400"/>
              <a:gd name="csY7" fmla="*/ 0 h 5306119"/>
              <a:gd name="csX8" fmla="*/ 4366331 w 8534400"/>
              <a:gd name="csY8" fmla="*/ 0 h 5306119"/>
              <a:gd name="csX9" fmla="*/ 4735321 w 8534400"/>
              <a:gd name="csY9" fmla="*/ 0 h 5306119"/>
              <a:gd name="csX10" fmla="*/ 5164890 w 8534400"/>
              <a:gd name="csY10" fmla="*/ 0 h 5306119"/>
              <a:gd name="csX11" fmla="*/ 5776201 w 8534400"/>
              <a:gd name="csY11" fmla="*/ 0 h 5306119"/>
              <a:gd name="csX12" fmla="*/ 6266351 w 8534400"/>
              <a:gd name="csY12" fmla="*/ 0 h 5306119"/>
              <a:gd name="csX13" fmla="*/ 6756501 w 8534400"/>
              <a:gd name="csY13" fmla="*/ 0 h 5306119"/>
              <a:gd name="csX14" fmla="*/ 7296217 w 8534400"/>
              <a:gd name="csY14" fmla="*/ 0 h 5306119"/>
              <a:gd name="csX15" fmla="*/ 8534400 w 8534400"/>
              <a:gd name="csY15" fmla="*/ 1238183 h 5306119"/>
              <a:gd name="csX16" fmla="*/ 8534400 w 8534400"/>
              <a:gd name="csY16" fmla="*/ 1775836 h 5306119"/>
              <a:gd name="csX17" fmla="*/ 8534400 w 8534400"/>
              <a:gd name="csY17" fmla="*/ 2313489 h 5306119"/>
              <a:gd name="csX18" fmla="*/ 8534400 w 8534400"/>
              <a:gd name="csY18" fmla="*/ 2907737 h 5306119"/>
              <a:gd name="csX19" fmla="*/ 8534400 w 8534400"/>
              <a:gd name="csY19" fmla="*/ 3445390 h 5306119"/>
              <a:gd name="csX20" fmla="*/ 8534400 w 8534400"/>
              <a:gd name="csY20" fmla="*/ 4067936 h 5306119"/>
              <a:gd name="csX21" fmla="*/ 7296217 w 8534400"/>
              <a:gd name="csY21" fmla="*/ 5306119 h 5306119"/>
              <a:gd name="csX22" fmla="*/ 6745487 w 8534400"/>
              <a:gd name="csY22" fmla="*/ 5306119 h 5306119"/>
              <a:gd name="csX23" fmla="*/ 6376497 w 8534400"/>
              <a:gd name="csY23" fmla="*/ 5306119 h 5306119"/>
              <a:gd name="csX24" fmla="*/ 5825767 w 8534400"/>
              <a:gd name="csY24" fmla="*/ 5306119 h 5306119"/>
              <a:gd name="csX25" fmla="*/ 5396197 w 8534400"/>
              <a:gd name="csY25" fmla="*/ 5306119 h 5306119"/>
              <a:gd name="csX26" fmla="*/ 4966628 w 8534400"/>
              <a:gd name="csY26" fmla="*/ 5306119 h 5306119"/>
              <a:gd name="csX27" fmla="*/ 4355317 w 8534400"/>
              <a:gd name="csY27" fmla="*/ 5306119 h 5306119"/>
              <a:gd name="csX28" fmla="*/ 3986328 w 8534400"/>
              <a:gd name="csY28" fmla="*/ 5306119 h 5306119"/>
              <a:gd name="csX29" fmla="*/ 3435597 w 8534400"/>
              <a:gd name="csY29" fmla="*/ 5306119 h 5306119"/>
              <a:gd name="csX30" fmla="*/ 2884867 w 8534400"/>
              <a:gd name="csY30" fmla="*/ 5306119 h 5306119"/>
              <a:gd name="csX31" fmla="*/ 2273556 w 8534400"/>
              <a:gd name="csY31" fmla="*/ 5306119 h 5306119"/>
              <a:gd name="csX32" fmla="*/ 1238183 w 8534400"/>
              <a:gd name="csY32" fmla="*/ 5306119 h 5306119"/>
              <a:gd name="csX33" fmla="*/ 0 w 8534400"/>
              <a:gd name="csY33" fmla="*/ 4067936 h 5306119"/>
              <a:gd name="csX34" fmla="*/ 0 w 8534400"/>
              <a:gd name="csY34" fmla="*/ 3530283 h 5306119"/>
              <a:gd name="csX35" fmla="*/ 0 w 8534400"/>
              <a:gd name="csY35" fmla="*/ 3049225 h 5306119"/>
              <a:gd name="csX36" fmla="*/ 0 w 8534400"/>
              <a:gd name="csY36" fmla="*/ 2426679 h 5306119"/>
              <a:gd name="csX37" fmla="*/ 0 w 8534400"/>
              <a:gd name="csY37" fmla="*/ 1945621 h 5306119"/>
              <a:gd name="csX38" fmla="*/ 0 w 8534400"/>
              <a:gd name="csY38" fmla="*/ 1238183 h 530611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</a:cxnLst>
            <a:rect l="l" t="t" r="r" b="b"/>
            <a:pathLst>
              <a:path w="8534400" h="5306119" fill="none" extrusionOk="0">
                <a:moveTo>
                  <a:pt x="0" y="1238183"/>
                </a:moveTo>
                <a:cubicBezTo>
                  <a:pt x="55332" y="650213"/>
                  <a:pt x="748379" y="-33903"/>
                  <a:pt x="1238183" y="0"/>
                </a:cubicBezTo>
                <a:cubicBezTo>
                  <a:pt x="1403271" y="-7129"/>
                  <a:pt x="1519565" y="30159"/>
                  <a:pt x="1607172" y="0"/>
                </a:cubicBezTo>
                <a:cubicBezTo>
                  <a:pt x="1694779" y="-30159"/>
                  <a:pt x="1869704" y="47414"/>
                  <a:pt x="2036742" y="0"/>
                </a:cubicBezTo>
                <a:cubicBezTo>
                  <a:pt x="2203780" y="-47414"/>
                  <a:pt x="2282458" y="25677"/>
                  <a:pt x="2466312" y="0"/>
                </a:cubicBezTo>
                <a:cubicBezTo>
                  <a:pt x="2650166" y="-25677"/>
                  <a:pt x="2841053" y="7282"/>
                  <a:pt x="3017042" y="0"/>
                </a:cubicBezTo>
                <a:cubicBezTo>
                  <a:pt x="3193031" y="-7282"/>
                  <a:pt x="3405032" y="35412"/>
                  <a:pt x="3507192" y="0"/>
                </a:cubicBezTo>
                <a:cubicBezTo>
                  <a:pt x="3609352" y="-35412"/>
                  <a:pt x="3821575" y="18504"/>
                  <a:pt x="3997342" y="0"/>
                </a:cubicBezTo>
                <a:cubicBezTo>
                  <a:pt x="4173109" y="-18504"/>
                  <a:pt x="4228676" y="36125"/>
                  <a:pt x="4366331" y="0"/>
                </a:cubicBezTo>
                <a:cubicBezTo>
                  <a:pt x="4503986" y="-36125"/>
                  <a:pt x="4600886" y="21148"/>
                  <a:pt x="4735321" y="0"/>
                </a:cubicBezTo>
                <a:cubicBezTo>
                  <a:pt x="4869756" y="-21148"/>
                  <a:pt x="5064543" y="33375"/>
                  <a:pt x="5164890" y="0"/>
                </a:cubicBezTo>
                <a:cubicBezTo>
                  <a:pt x="5265237" y="-33375"/>
                  <a:pt x="5541382" y="18944"/>
                  <a:pt x="5776201" y="0"/>
                </a:cubicBezTo>
                <a:cubicBezTo>
                  <a:pt x="6011020" y="-18944"/>
                  <a:pt x="6091423" y="15580"/>
                  <a:pt x="6266351" y="0"/>
                </a:cubicBezTo>
                <a:cubicBezTo>
                  <a:pt x="6441279" y="-15580"/>
                  <a:pt x="6554087" y="8677"/>
                  <a:pt x="6756501" y="0"/>
                </a:cubicBezTo>
                <a:cubicBezTo>
                  <a:pt x="6958915" y="-8677"/>
                  <a:pt x="7163174" y="55441"/>
                  <a:pt x="7296217" y="0"/>
                </a:cubicBezTo>
                <a:cubicBezTo>
                  <a:pt x="8002069" y="50962"/>
                  <a:pt x="8641628" y="562294"/>
                  <a:pt x="8534400" y="1238183"/>
                </a:cubicBezTo>
                <a:cubicBezTo>
                  <a:pt x="8563081" y="1438438"/>
                  <a:pt x="8478153" y="1551667"/>
                  <a:pt x="8534400" y="1775836"/>
                </a:cubicBezTo>
                <a:cubicBezTo>
                  <a:pt x="8590647" y="2000005"/>
                  <a:pt x="8511812" y="2123708"/>
                  <a:pt x="8534400" y="2313489"/>
                </a:cubicBezTo>
                <a:cubicBezTo>
                  <a:pt x="8556988" y="2503270"/>
                  <a:pt x="8463395" y="2621640"/>
                  <a:pt x="8534400" y="2907737"/>
                </a:cubicBezTo>
                <a:cubicBezTo>
                  <a:pt x="8605405" y="3193834"/>
                  <a:pt x="8477366" y="3257272"/>
                  <a:pt x="8534400" y="3445390"/>
                </a:cubicBezTo>
                <a:cubicBezTo>
                  <a:pt x="8591434" y="3633508"/>
                  <a:pt x="8478974" y="3908374"/>
                  <a:pt x="8534400" y="4067936"/>
                </a:cubicBezTo>
                <a:cubicBezTo>
                  <a:pt x="8512335" y="4723186"/>
                  <a:pt x="7874688" y="5144076"/>
                  <a:pt x="7296217" y="5306119"/>
                </a:cubicBezTo>
                <a:cubicBezTo>
                  <a:pt x="7024487" y="5368801"/>
                  <a:pt x="6906306" y="5280924"/>
                  <a:pt x="6745487" y="5306119"/>
                </a:cubicBezTo>
                <a:cubicBezTo>
                  <a:pt x="6584668" y="5331314"/>
                  <a:pt x="6489834" y="5293420"/>
                  <a:pt x="6376497" y="5306119"/>
                </a:cubicBezTo>
                <a:cubicBezTo>
                  <a:pt x="6263160" y="5318818"/>
                  <a:pt x="6027814" y="5246421"/>
                  <a:pt x="5825767" y="5306119"/>
                </a:cubicBezTo>
                <a:cubicBezTo>
                  <a:pt x="5623720" y="5365817"/>
                  <a:pt x="5487941" y="5267483"/>
                  <a:pt x="5396197" y="5306119"/>
                </a:cubicBezTo>
                <a:cubicBezTo>
                  <a:pt x="5304453" y="5344755"/>
                  <a:pt x="5167162" y="5296142"/>
                  <a:pt x="4966628" y="5306119"/>
                </a:cubicBezTo>
                <a:cubicBezTo>
                  <a:pt x="4766094" y="5316096"/>
                  <a:pt x="4563196" y="5298862"/>
                  <a:pt x="4355317" y="5306119"/>
                </a:cubicBezTo>
                <a:cubicBezTo>
                  <a:pt x="4147438" y="5313376"/>
                  <a:pt x="4153617" y="5267607"/>
                  <a:pt x="3986328" y="5306119"/>
                </a:cubicBezTo>
                <a:cubicBezTo>
                  <a:pt x="3819039" y="5344631"/>
                  <a:pt x="3568545" y="5293741"/>
                  <a:pt x="3435597" y="5306119"/>
                </a:cubicBezTo>
                <a:cubicBezTo>
                  <a:pt x="3302649" y="5318497"/>
                  <a:pt x="3132805" y="5253950"/>
                  <a:pt x="2884867" y="5306119"/>
                </a:cubicBezTo>
                <a:cubicBezTo>
                  <a:pt x="2636929" y="5358288"/>
                  <a:pt x="2493116" y="5260972"/>
                  <a:pt x="2273556" y="5306119"/>
                </a:cubicBezTo>
                <a:cubicBezTo>
                  <a:pt x="2053996" y="5351266"/>
                  <a:pt x="1542498" y="5280769"/>
                  <a:pt x="1238183" y="5306119"/>
                </a:cubicBezTo>
                <a:cubicBezTo>
                  <a:pt x="510446" y="5249838"/>
                  <a:pt x="22866" y="4763051"/>
                  <a:pt x="0" y="4067936"/>
                </a:cubicBezTo>
                <a:cubicBezTo>
                  <a:pt x="-29089" y="3949551"/>
                  <a:pt x="8719" y="3715367"/>
                  <a:pt x="0" y="3530283"/>
                </a:cubicBezTo>
                <a:cubicBezTo>
                  <a:pt x="-8719" y="3345199"/>
                  <a:pt x="22430" y="3267869"/>
                  <a:pt x="0" y="3049225"/>
                </a:cubicBezTo>
                <a:cubicBezTo>
                  <a:pt x="-22430" y="2830581"/>
                  <a:pt x="71448" y="2594818"/>
                  <a:pt x="0" y="2426679"/>
                </a:cubicBezTo>
                <a:cubicBezTo>
                  <a:pt x="-71448" y="2258540"/>
                  <a:pt x="27439" y="2164762"/>
                  <a:pt x="0" y="1945621"/>
                </a:cubicBezTo>
                <a:cubicBezTo>
                  <a:pt x="-27439" y="1726480"/>
                  <a:pt x="41730" y="1447368"/>
                  <a:pt x="0" y="1238183"/>
                </a:cubicBezTo>
                <a:close/>
              </a:path>
              <a:path w="8534400" h="5306119" stroke="0" extrusionOk="0">
                <a:moveTo>
                  <a:pt x="0" y="1238183"/>
                </a:moveTo>
                <a:cubicBezTo>
                  <a:pt x="-10711" y="507623"/>
                  <a:pt x="569755" y="-25876"/>
                  <a:pt x="1238183" y="0"/>
                </a:cubicBezTo>
                <a:cubicBezTo>
                  <a:pt x="1419768" y="-23166"/>
                  <a:pt x="1569806" y="37452"/>
                  <a:pt x="1667753" y="0"/>
                </a:cubicBezTo>
                <a:cubicBezTo>
                  <a:pt x="1765700" y="-37452"/>
                  <a:pt x="1923906" y="32754"/>
                  <a:pt x="2097322" y="0"/>
                </a:cubicBezTo>
                <a:cubicBezTo>
                  <a:pt x="2270738" y="-32754"/>
                  <a:pt x="2347948" y="4155"/>
                  <a:pt x="2526892" y="0"/>
                </a:cubicBezTo>
                <a:cubicBezTo>
                  <a:pt x="2705836" y="-4155"/>
                  <a:pt x="2904008" y="572"/>
                  <a:pt x="3077622" y="0"/>
                </a:cubicBezTo>
                <a:cubicBezTo>
                  <a:pt x="3251236" y="-572"/>
                  <a:pt x="3580816" y="10272"/>
                  <a:pt x="3749513" y="0"/>
                </a:cubicBezTo>
                <a:cubicBezTo>
                  <a:pt x="3918210" y="-10272"/>
                  <a:pt x="4085523" y="38157"/>
                  <a:pt x="4239663" y="0"/>
                </a:cubicBezTo>
                <a:cubicBezTo>
                  <a:pt x="4393803" y="-38157"/>
                  <a:pt x="4559680" y="16584"/>
                  <a:pt x="4669233" y="0"/>
                </a:cubicBezTo>
                <a:cubicBezTo>
                  <a:pt x="4778786" y="-16584"/>
                  <a:pt x="5069824" y="29231"/>
                  <a:pt x="5219964" y="0"/>
                </a:cubicBezTo>
                <a:cubicBezTo>
                  <a:pt x="5370104" y="-29231"/>
                  <a:pt x="5593495" y="11580"/>
                  <a:pt x="5770694" y="0"/>
                </a:cubicBezTo>
                <a:cubicBezTo>
                  <a:pt x="5947893" y="-11580"/>
                  <a:pt x="6080579" y="57277"/>
                  <a:pt x="6382005" y="0"/>
                </a:cubicBezTo>
                <a:cubicBezTo>
                  <a:pt x="6683431" y="-57277"/>
                  <a:pt x="6993059" y="93919"/>
                  <a:pt x="7296217" y="0"/>
                </a:cubicBezTo>
                <a:cubicBezTo>
                  <a:pt x="8059263" y="11639"/>
                  <a:pt x="8662085" y="399248"/>
                  <a:pt x="8534400" y="1238183"/>
                </a:cubicBezTo>
                <a:cubicBezTo>
                  <a:pt x="8593762" y="1369859"/>
                  <a:pt x="8497174" y="1510797"/>
                  <a:pt x="8534400" y="1747539"/>
                </a:cubicBezTo>
                <a:cubicBezTo>
                  <a:pt x="8571626" y="1984281"/>
                  <a:pt x="8478372" y="2212529"/>
                  <a:pt x="8534400" y="2341787"/>
                </a:cubicBezTo>
                <a:cubicBezTo>
                  <a:pt x="8590428" y="2471045"/>
                  <a:pt x="8481679" y="2680717"/>
                  <a:pt x="8534400" y="2879440"/>
                </a:cubicBezTo>
                <a:cubicBezTo>
                  <a:pt x="8587121" y="3078163"/>
                  <a:pt x="8522321" y="3244905"/>
                  <a:pt x="8534400" y="3417093"/>
                </a:cubicBezTo>
                <a:cubicBezTo>
                  <a:pt x="8546479" y="3589281"/>
                  <a:pt x="8469854" y="3902388"/>
                  <a:pt x="8534400" y="4067936"/>
                </a:cubicBezTo>
                <a:cubicBezTo>
                  <a:pt x="8629869" y="4717820"/>
                  <a:pt x="7940842" y="5179377"/>
                  <a:pt x="7296217" y="5306119"/>
                </a:cubicBezTo>
                <a:cubicBezTo>
                  <a:pt x="7088449" y="5337361"/>
                  <a:pt x="6925807" y="5245127"/>
                  <a:pt x="6745487" y="5306119"/>
                </a:cubicBezTo>
                <a:cubicBezTo>
                  <a:pt x="6565167" y="5367111"/>
                  <a:pt x="6407138" y="5266100"/>
                  <a:pt x="6134176" y="5306119"/>
                </a:cubicBezTo>
                <a:cubicBezTo>
                  <a:pt x="5861214" y="5346138"/>
                  <a:pt x="5783189" y="5266011"/>
                  <a:pt x="5462285" y="5306119"/>
                </a:cubicBezTo>
                <a:cubicBezTo>
                  <a:pt x="5141381" y="5346227"/>
                  <a:pt x="5099074" y="5305679"/>
                  <a:pt x="4850974" y="5306119"/>
                </a:cubicBezTo>
                <a:cubicBezTo>
                  <a:pt x="4602874" y="5306559"/>
                  <a:pt x="4587988" y="5259209"/>
                  <a:pt x="4421405" y="5306119"/>
                </a:cubicBezTo>
                <a:cubicBezTo>
                  <a:pt x="4254822" y="5353029"/>
                  <a:pt x="3981516" y="5235511"/>
                  <a:pt x="3810094" y="5306119"/>
                </a:cubicBezTo>
                <a:cubicBezTo>
                  <a:pt x="3638672" y="5376727"/>
                  <a:pt x="3435566" y="5297982"/>
                  <a:pt x="3259363" y="5306119"/>
                </a:cubicBezTo>
                <a:cubicBezTo>
                  <a:pt x="3083160" y="5314256"/>
                  <a:pt x="2767822" y="5259381"/>
                  <a:pt x="2587472" y="5306119"/>
                </a:cubicBezTo>
                <a:cubicBezTo>
                  <a:pt x="2407122" y="5352857"/>
                  <a:pt x="2205391" y="5303133"/>
                  <a:pt x="2036742" y="5306119"/>
                </a:cubicBezTo>
                <a:cubicBezTo>
                  <a:pt x="1868093" y="5309105"/>
                  <a:pt x="1560546" y="5210937"/>
                  <a:pt x="1238183" y="5306119"/>
                </a:cubicBezTo>
                <a:cubicBezTo>
                  <a:pt x="551220" y="5337081"/>
                  <a:pt x="-104798" y="4780925"/>
                  <a:pt x="0" y="4067936"/>
                </a:cubicBezTo>
                <a:cubicBezTo>
                  <a:pt x="-9865" y="3884463"/>
                  <a:pt x="59051" y="3678411"/>
                  <a:pt x="0" y="3530283"/>
                </a:cubicBezTo>
                <a:cubicBezTo>
                  <a:pt x="-59051" y="3382155"/>
                  <a:pt x="52814" y="3176232"/>
                  <a:pt x="0" y="2992630"/>
                </a:cubicBezTo>
                <a:cubicBezTo>
                  <a:pt x="-52814" y="2809028"/>
                  <a:pt x="30722" y="2595360"/>
                  <a:pt x="0" y="2426679"/>
                </a:cubicBezTo>
                <a:cubicBezTo>
                  <a:pt x="-30722" y="2257998"/>
                  <a:pt x="9762" y="2024826"/>
                  <a:pt x="0" y="1804134"/>
                </a:cubicBezTo>
                <a:cubicBezTo>
                  <a:pt x="-9762" y="1583442"/>
                  <a:pt x="54102" y="1417296"/>
                  <a:pt x="0" y="123818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Cette phase est le fondement indispensable. Sans une préparation rigoureuse, la réponse à un incident sera désorganisée et inefficace.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ECB8-D6A6-B41A-7C3B-86BD7F424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9A3998E-1EF8-9316-C9E9-66B41CB804D0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D3303-4004-03E4-E007-AC1AACC5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03AB8F-C1F9-27D0-7C21-FA3B9EFA1041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500CBEE-18F6-FE3D-EBA9-339BC9F3CBBC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6AB0EF33-6D24-CDE5-C5E7-3204236F00DC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45DB5649-C4A1-FDAC-45CE-4C31AB1A4B5F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32E133E-DF92-AEE1-9100-3C0571D0B1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432E133E-DF92-AEE1-9100-3C0571D0B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E1505CE-CEDF-7DD9-9199-9822F066F4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2E1505CE-CEDF-7DD9-9199-9822F066F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7BA71718-5BBF-4D5C-0BB5-9A85C9D4C7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7BA71718-5BBF-4D5C-0BB5-9A85C9D4C7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70D878E6-C710-E304-A720-2D494177CC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70D878E6-C710-E304-A720-2D494177C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6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2DC8B77-D3A5-E38F-63D2-62EF2A87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165" y="3204877"/>
            <a:ext cx="5582513" cy="418099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D18DC3-3A6D-9A25-7C1F-B2580B2D1759}"/>
              </a:ext>
            </a:extLst>
          </p:cNvPr>
          <p:cNvSpPr/>
          <p:nvPr/>
        </p:nvSpPr>
        <p:spPr>
          <a:xfrm>
            <a:off x="659581" y="1003106"/>
            <a:ext cx="10109004" cy="1743994"/>
          </a:xfrm>
          <a:custGeom>
            <a:avLst/>
            <a:gdLst>
              <a:gd name="csX0" fmla="*/ 0 w 10109004"/>
              <a:gd name="csY0" fmla="*/ 406961 h 1743994"/>
              <a:gd name="csX1" fmla="*/ 406961 w 10109004"/>
              <a:gd name="csY1" fmla="*/ 0 h 1743994"/>
              <a:gd name="csX2" fmla="*/ 894953 w 10109004"/>
              <a:gd name="csY2" fmla="*/ 0 h 1743994"/>
              <a:gd name="csX3" fmla="*/ 1197043 w 10109004"/>
              <a:gd name="csY3" fmla="*/ 0 h 1743994"/>
              <a:gd name="csX4" fmla="*/ 1592084 w 10109004"/>
              <a:gd name="csY4" fmla="*/ 0 h 1743994"/>
              <a:gd name="csX5" fmla="*/ 2265977 w 10109004"/>
              <a:gd name="csY5" fmla="*/ 0 h 1743994"/>
              <a:gd name="csX6" fmla="*/ 2753969 w 10109004"/>
              <a:gd name="csY6" fmla="*/ 0 h 1743994"/>
              <a:gd name="csX7" fmla="*/ 3241961 w 10109004"/>
              <a:gd name="csY7" fmla="*/ 0 h 1743994"/>
              <a:gd name="csX8" fmla="*/ 3822904 w 10109004"/>
              <a:gd name="csY8" fmla="*/ 0 h 1743994"/>
              <a:gd name="csX9" fmla="*/ 4217945 w 10109004"/>
              <a:gd name="csY9" fmla="*/ 0 h 1743994"/>
              <a:gd name="csX10" fmla="*/ 4891838 w 10109004"/>
              <a:gd name="csY10" fmla="*/ 0 h 1743994"/>
              <a:gd name="csX11" fmla="*/ 5379830 w 10109004"/>
              <a:gd name="csY11" fmla="*/ 0 h 1743994"/>
              <a:gd name="csX12" fmla="*/ 5867822 w 10109004"/>
              <a:gd name="csY12" fmla="*/ 0 h 1743994"/>
              <a:gd name="csX13" fmla="*/ 6541715 w 10109004"/>
              <a:gd name="csY13" fmla="*/ 0 h 1743994"/>
              <a:gd name="csX14" fmla="*/ 7029707 w 10109004"/>
              <a:gd name="csY14" fmla="*/ 0 h 1743994"/>
              <a:gd name="csX15" fmla="*/ 7517699 w 10109004"/>
              <a:gd name="csY15" fmla="*/ 0 h 1743994"/>
              <a:gd name="csX16" fmla="*/ 8284543 w 10109004"/>
              <a:gd name="csY16" fmla="*/ 0 h 1743994"/>
              <a:gd name="csX17" fmla="*/ 8586633 w 10109004"/>
              <a:gd name="csY17" fmla="*/ 0 h 1743994"/>
              <a:gd name="csX18" fmla="*/ 8888723 w 10109004"/>
              <a:gd name="csY18" fmla="*/ 0 h 1743994"/>
              <a:gd name="csX19" fmla="*/ 9190813 w 10109004"/>
              <a:gd name="csY19" fmla="*/ 0 h 1743994"/>
              <a:gd name="csX20" fmla="*/ 9702043 w 10109004"/>
              <a:gd name="csY20" fmla="*/ 0 h 1743994"/>
              <a:gd name="csX21" fmla="*/ 10109004 w 10109004"/>
              <a:gd name="csY21" fmla="*/ 406961 h 1743994"/>
              <a:gd name="csX22" fmla="*/ 10109004 w 10109004"/>
              <a:gd name="csY22" fmla="*/ 862696 h 1743994"/>
              <a:gd name="csX23" fmla="*/ 10109004 w 10109004"/>
              <a:gd name="csY23" fmla="*/ 1337033 h 1743994"/>
              <a:gd name="csX24" fmla="*/ 9702043 w 10109004"/>
              <a:gd name="csY24" fmla="*/ 1743994 h 1743994"/>
              <a:gd name="csX25" fmla="*/ 9307002 w 10109004"/>
              <a:gd name="csY25" fmla="*/ 1743994 h 1743994"/>
              <a:gd name="csX26" fmla="*/ 8633109 w 10109004"/>
              <a:gd name="csY26" fmla="*/ 1743994 h 1743994"/>
              <a:gd name="csX27" fmla="*/ 7866264 w 10109004"/>
              <a:gd name="csY27" fmla="*/ 1743994 h 1743994"/>
              <a:gd name="csX28" fmla="*/ 7285322 w 10109004"/>
              <a:gd name="csY28" fmla="*/ 1743994 h 1743994"/>
              <a:gd name="csX29" fmla="*/ 6983232 w 10109004"/>
              <a:gd name="csY29" fmla="*/ 1743994 h 1743994"/>
              <a:gd name="csX30" fmla="*/ 6681141 w 10109004"/>
              <a:gd name="csY30" fmla="*/ 1743994 h 1743994"/>
              <a:gd name="csX31" fmla="*/ 5914297 w 10109004"/>
              <a:gd name="csY31" fmla="*/ 1743994 h 1743994"/>
              <a:gd name="csX32" fmla="*/ 5612207 w 10109004"/>
              <a:gd name="csY32" fmla="*/ 1743994 h 1743994"/>
              <a:gd name="csX33" fmla="*/ 5124215 w 10109004"/>
              <a:gd name="csY33" fmla="*/ 1743994 h 1743994"/>
              <a:gd name="csX34" fmla="*/ 4357371 w 10109004"/>
              <a:gd name="csY34" fmla="*/ 1743994 h 1743994"/>
              <a:gd name="csX35" fmla="*/ 3869379 w 10109004"/>
              <a:gd name="csY35" fmla="*/ 1743994 h 1743994"/>
              <a:gd name="csX36" fmla="*/ 3567289 w 10109004"/>
              <a:gd name="csY36" fmla="*/ 1743994 h 1743994"/>
              <a:gd name="csX37" fmla="*/ 2800445 w 10109004"/>
              <a:gd name="csY37" fmla="*/ 1743994 h 1743994"/>
              <a:gd name="csX38" fmla="*/ 2405404 w 10109004"/>
              <a:gd name="csY38" fmla="*/ 1743994 h 1743994"/>
              <a:gd name="csX39" fmla="*/ 2010363 w 10109004"/>
              <a:gd name="csY39" fmla="*/ 1743994 h 1743994"/>
              <a:gd name="csX40" fmla="*/ 1336469 w 10109004"/>
              <a:gd name="csY40" fmla="*/ 1743994 h 1743994"/>
              <a:gd name="csX41" fmla="*/ 406961 w 10109004"/>
              <a:gd name="csY41" fmla="*/ 1743994 h 1743994"/>
              <a:gd name="csX42" fmla="*/ 0 w 10109004"/>
              <a:gd name="csY42" fmla="*/ 1337033 h 1743994"/>
              <a:gd name="csX43" fmla="*/ 0 w 10109004"/>
              <a:gd name="csY43" fmla="*/ 853396 h 1743994"/>
              <a:gd name="csX44" fmla="*/ 0 w 10109004"/>
              <a:gd name="csY44" fmla="*/ 406961 h 17439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0109004" h="1743994" fill="none" extrusionOk="0">
                <a:moveTo>
                  <a:pt x="0" y="406961"/>
                </a:moveTo>
                <a:cubicBezTo>
                  <a:pt x="-2556" y="165266"/>
                  <a:pt x="179228" y="-3685"/>
                  <a:pt x="406961" y="0"/>
                </a:cubicBezTo>
                <a:cubicBezTo>
                  <a:pt x="585602" y="-38585"/>
                  <a:pt x="667999" y="48354"/>
                  <a:pt x="894953" y="0"/>
                </a:cubicBezTo>
                <a:cubicBezTo>
                  <a:pt x="1121907" y="-48354"/>
                  <a:pt x="1083266" y="15809"/>
                  <a:pt x="1197043" y="0"/>
                </a:cubicBezTo>
                <a:cubicBezTo>
                  <a:pt x="1310820" y="-15809"/>
                  <a:pt x="1419988" y="26181"/>
                  <a:pt x="1592084" y="0"/>
                </a:cubicBezTo>
                <a:cubicBezTo>
                  <a:pt x="1764180" y="-26181"/>
                  <a:pt x="1999775" y="65980"/>
                  <a:pt x="2265977" y="0"/>
                </a:cubicBezTo>
                <a:cubicBezTo>
                  <a:pt x="2532179" y="-65980"/>
                  <a:pt x="2600193" y="25426"/>
                  <a:pt x="2753969" y="0"/>
                </a:cubicBezTo>
                <a:cubicBezTo>
                  <a:pt x="2907745" y="-25426"/>
                  <a:pt x="3051428" y="29237"/>
                  <a:pt x="3241961" y="0"/>
                </a:cubicBezTo>
                <a:cubicBezTo>
                  <a:pt x="3432494" y="-29237"/>
                  <a:pt x="3686462" y="11471"/>
                  <a:pt x="3822904" y="0"/>
                </a:cubicBezTo>
                <a:cubicBezTo>
                  <a:pt x="3959346" y="-11471"/>
                  <a:pt x="4071388" y="11423"/>
                  <a:pt x="4217945" y="0"/>
                </a:cubicBezTo>
                <a:cubicBezTo>
                  <a:pt x="4364502" y="-11423"/>
                  <a:pt x="4707083" y="53669"/>
                  <a:pt x="4891838" y="0"/>
                </a:cubicBezTo>
                <a:cubicBezTo>
                  <a:pt x="5076593" y="-53669"/>
                  <a:pt x="5213785" y="52012"/>
                  <a:pt x="5379830" y="0"/>
                </a:cubicBezTo>
                <a:cubicBezTo>
                  <a:pt x="5545875" y="-52012"/>
                  <a:pt x="5685237" y="32922"/>
                  <a:pt x="5867822" y="0"/>
                </a:cubicBezTo>
                <a:cubicBezTo>
                  <a:pt x="6050407" y="-32922"/>
                  <a:pt x="6334389" y="71198"/>
                  <a:pt x="6541715" y="0"/>
                </a:cubicBezTo>
                <a:cubicBezTo>
                  <a:pt x="6749041" y="-71198"/>
                  <a:pt x="6878734" y="58040"/>
                  <a:pt x="7029707" y="0"/>
                </a:cubicBezTo>
                <a:cubicBezTo>
                  <a:pt x="7180680" y="-58040"/>
                  <a:pt x="7354043" y="25332"/>
                  <a:pt x="7517699" y="0"/>
                </a:cubicBezTo>
                <a:cubicBezTo>
                  <a:pt x="7681355" y="-25332"/>
                  <a:pt x="8072158" y="89123"/>
                  <a:pt x="8284543" y="0"/>
                </a:cubicBezTo>
                <a:cubicBezTo>
                  <a:pt x="8496928" y="-89123"/>
                  <a:pt x="8489357" y="24361"/>
                  <a:pt x="8586633" y="0"/>
                </a:cubicBezTo>
                <a:cubicBezTo>
                  <a:pt x="8683909" y="-24361"/>
                  <a:pt x="8813608" y="29164"/>
                  <a:pt x="8888723" y="0"/>
                </a:cubicBezTo>
                <a:cubicBezTo>
                  <a:pt x="8963838" y="-29164"/>
                  <a:pt x="9041226" y="23451"/>
                  <a:pt x="9190813" y="0"/>
                </a:cubicBezTo>
                <a:cubicBezTo>
                  <a:pt x="9340400" y="-23451"/>
                  <a:pt x="9513646" y="45527"/>
                  <a:pt x="9702043" y="0"/>
                </a:cubicBezTo>
                <a:cubicBezTo>
                  <a:pt x="9922619" y="14668"/>
                  <a:pt x="10124232" y="212766"/>
                  <a:pt x="10109004" y="406961"/>
                </a:cubicBezTo>
                <a:cubicBezTo>
                  <a:pt x="10133953" y="571064"/>
                  <a:pt x="10097083" y="753796"/>
                  <a:pt x="10109004" y="862696"/>
                </a:cubicBezTo>
                <a:cubicBezTo>
                  <a:pt x="10120925" y="971596"/>
                  <a:pt x="10089122" y="1234250"/>
                  <a:pt x="10109004" y="1337033"/>
                </a:cubicBezTo>
                <a:cubicBezTo>
                  <a:pt x="10125928" y="1559899"/>
                  <a:pt x="9931453" y="1781356"/>
                  <a:pt x="9702043" y="1743994"/>
                </a:cubicBezTo>
                <a:cubicBezTo>
                  <a:pt x="9506580" y="1789459"/>
                  <a:pt x="9476331" y="1741769"/>
                  <a:pt x="9307002" y="1743994"/>
                </a:cubicBezTo>
                <a:cubicBezTo>
                  <a:pt x="9137673" y="1746219"/>
                  <a:pt x="8815426" y="1667920"/>
                  <a:pt x="8633109" y="1743994"/>
                </a:cubicBezTo>
                <a:cubicBezTo>
                  <a:pt x="8450792" y="1820068"/>
                  <a:pt x="8170999" y="1686545"/>
                  <a:pt x="7866264" y="1743994"/>
                </a:cubicBezTo>
                <a:cubicBezTo>
                  <a:pt x="7561530" y="1801443"/>
                  <a:pt x="7575475" y="1705397"/>
                  <a:pt x="7285322" y="1743994"/>
                </a:cubicBezTo>
                <a:cubicBezTo>
                  <a:pt x="6995169" y="1782591"/>
                  <a:pt x="7083962" y="1723186"/>
                  <a:pt x="6983232" y="1743994"/>
                </a:cubicBezTo>
                <a:cubicBezTo>
                  <a:pt x="6882502" y="1764802"/>
                  <a:pt x="6783875" y="1713095"/>
                  <a:pt x="6681141" y="1743994"/>
                </a:cubicBezTo>
                <a:cubicBezTo>
                  <a:pt x="6578407" y="1774893"/>
                  <a:pt x="6115438" y="1738784"/>
                  <a:pt x="5914297" y="1743994"/>
                </a:cubicBezTo>
                <a:cubicBezTo>
                  <a:pt x="5713156" y="1749204"/>
                  <a:pt x="5745765" y="1710146"/>
                  <a:pt x="5612207" y="1743994"/>
                </a:cubicBezTo>
                <a:cubicBezTo>
                  <a:pt x="5478649" y="1777842"/>
                  <a:pt x="5269752" y="1740067"/>
                  <a:pt x="5124215" y="1743994"/>
                </a:cubicBezTo>
                <a:cubicBezTo>
                  <a:pt x="4978678" y="1747921"/>
                  <a:pt x="4686356" y="1697246"/>
                  <a:pt x="4357371" y="1743994"/>
                </a:cubicBezTo>
                <a:cubicBezTo>
                  <a:pt x="4028386" y="1790742"/>
                  <a:pt x="4086037" y="1735288"/>
                  <a:pt x="3869379" y="1743994"/>
                </a:cubicBezTo>
                <a:cubicBezTo>
                  <a:pt x="3652721" y="1752700"/>
                  <a:pt x="3647779" y="1710882"/>
                  <a:pt x="3567289" y="1743994"/>
                </a:cubicBezTo>
                <a:cubicBezTo>
                  <a:pt x="3486799" y="1777106"/>
                  <a:pt x="3139607" y="1673690"/>
                  <a:pt x="2800445" y="1743994"/>
                </a:cubicBezTo>
                <a:cubicBezTo>
                  <a:pt x="2461283" y="1814298"/>
                  <a:pt x="2563986" y="1716010"/>
                  <a:pt x="2405404" y="1743994"/>
                </a:cubicBezTo>
                <a:cubicBezTo>
                  <a:pt x="2246822" y="1771978"/>
                  <a:pt x="2176677" y="1735689"/>
                  <a:pt x="2010363" y="1743994"/>
                </a:cubicBezTo>
                <a:cubicBezTo>
                  <a:pt x="1844049" y="1752299"/>
                  <a:pt x="1501386" y="1729169"/>
                  <a:pt x="1336469" y="1743994"/>
                </a:cubicBezTo>
                <a:cubicBezTo>
                  <a:pt x="1171552" y="1758819"/>
                  <a:pt x="759085" y="1670640"/>
                  <a:pt x="406961" y="1743994"/>
                </a:cubicBezTo>
                <a:cubicBezTo>
                  <a:pt x="178648" y="1770633"/>
                  <a:pt x="-39981" y="1600866"/>
                  <a:pt x="0" y="1337033"/>
                </a:cubicBezTo>
                <a:cubicBezTo>
                  <a:pt x="-9918" y="1124278"/>
                  <a:pt x="25256" y="1084971"/>
                  <a:pt x="0" y="853396"/>
                </a:cubicBezTo>
                <a:cubicBezTo>
                  <a:pt x="-25256" y="621821"/>
                  <a:pt x="53565" y="604478"/>
                  <a:pt x="0" y="406961"/>
                </a:cubicBezTo>
                <a:close/>
              </a:path>
              <a:path w="10109004" h="1743994" stroke="0" extrusionOk="0">
                <a:moveTo>
                  <a:pt x="0" y="406961"/>
                </a:moveTo>
                <a:cubicBezTo>
                  <a:pt x="-14833" y="117490"/>
                  <a:pt x="193919" y="-19684"/>
                  <a:pt x="406961" y="0"/>
                </a:cubicBezTo>
                <a:cubicBezTo>
                  <a:pt x="494954" y="-34745"/>
                  <a:pt x="641980" y="28989"/>
                  <a:pt x="802002" y="0"/>
                </a:cubicBezTo>
                <a:cubicBezTo>
                  <a:pt x="962024" y="-28989"/>
                  <a:pt x="1023744" y="822"/>
                  <a:pt x="1197043" y="0"/>
                </a:cubicBezTo>
                <a:cubicBezTo>
                  <a:pt x="1370342" y="-822"/>
                  <a:pt x="1449522" y="20347"/>
                  <a:pt x="1592084" y="0"/>
                </a:cubicBezTo>
                <a:cubicBezTo>
                  <a:pt x="1734646" y="-20347"/>
                  <a:pt x="1976074" y="58813"/>
                  <a:pt x="2173027" y="0"/>
                </a:cubicBezTo>
                <a:cubicBezTo>
                  <a:pt x="2369980" y="-58813"/>
                  <a:pt x="2561873" y="47318"/>
                  <a:pt x="2939871" y="0"/>
                </a:cubicBezTo>
                <a:cubicBezTo>
                  <a:pt x="3317869" y="-47318"/>
                  <a:pt x="3318062" y="10556"/>
                  <a:pt x="3427863" y="0"/>
                </a:cubicBezTo>
                <a:cubicBezTo>
                  <a:pt x="3537664" y="-10556"/>
                  <a:pt x="3708454" y="3684"/>
                  <a:pt x="3822904" y="0"/>
                </a:cubicBezTo>
                <a:cubicBezTo>
                  <a:pt x="3937354" y="-3684"/>
                  <a:pt x="4194413" y="223"/>
                  <a:pt x="4403846" y="0"/>
                </a:cubicBezTo>
                <a:cubicBezTo>
                  <a:pt x="4613279" y="-223"/>
                  <a:pt x="4764121" y="14285"/>
                  <a:pt x="4984789" y="0"/>
                </a:cubicBezTo>
                <a:cubicBezTo>
                  <a:pt x="5205457" y="-14285"/>
                  <a:pt x="5407335" y="56474"/>
                  <a:pt x="5658682" y="0"/>
                </a:cubicBezTo>
                <a:cubicBezTo>
                  <a:pt x="5910029" y="-56474"/>
                  <a:pt x="6050722" y="64466"/>
                  <a:pt x="6239625" y="0"/>
                </a:cubicBezTo>
                <a:cubicBezTo>
                  <a:pt x="6428528" y="-64466"/>
                  <a:pt x="6701702" y="6035"/>
                  <a:pt x="6820568" y="0"/>
                </a:cubicBezTo>
                <a:cubicBezTo>
                  <a:pt x="6939434" y="-6035"/>
                  <a:pt x="7092526" y="2956"/>
                  <a:pt x="7308559" y="0"/>
                </a:cubicBezTo>
                <a:cubicBezTo>
                  <a:pt x="7524592" y="-2956"/>
                  <a:pt x="7671832" y="17899"/>
                  <a:pt x="7982453" y="0"/>
                </a:cubicBezTo>
                <a:cubicBezTo>
                  <a:pt x="8293074" y="-17899"/>
                  <a:pt x="8334843" y="12618"/>
                  <a:pt x="8656346" y="0"/>
                </a:cubicBezTo>
                <a:cubicBezTo>
                  <a:pt x="8977849" y="-12618"/>
                  <a:pt x="8921799" y="38982"/>
                  <a:pt x="9144338" y="0"/>
                </a:cubicBezTo>
                <a:cubicBezTo>
                  <a:pt x="9366877" y="-38982"/>
                  <a:pt x="9454447" y="46521"/>
                  <a:pt x="9702043" y="0"/>
                </a:cubicBezTo>
                <a:cubicBezTo>
                  <a:pt x="9926143" y="-9965"/>
                  <a:pt x="10109309" y="122535"/>
                  <a:pt x="10109004" y="406961"/>
                </a:cubicBezTo>
                <a:cubicBezTo>
                  <a:pt x="10146229" y="527919"/>
                  <a:pt x="10085900" y="649363"/>
                  <a:pt x="10109004" y="881298"/>
                </a:cubicBezTo>
                <a:cubicBezTo>
                  <a:pt x="10132108" y="1113233"/>
                  <a:pt x="10061142" y="1204672"/>
                  <a:pt x="10109004" y="1337033"/>
                </a:cubicBezTo>
                <a:cubicBezTo>
                  <a:pt x="10059063" y="1591458"/>
                  <a:pt x="9941086" y="1745226"/>
                  <a:pt x="9702043" y="1743994"/>
                </a:cubicBezTo>
                <a:cubicBezTo>
                  <a:pt x="9596560" y="1768474"/>
                  <a:pt x="9467204" y="1735678"/>
                  <a:pt x="9399953" y="1743994"/>
                </a:cubicBezTo>
                <a:cubicBezTo>
                  <a:pt x="9332702" y="1752310"/>
                  <a:pt x="9194181" y="1740003"/>
                  <a:pt x="9004912" y="1743994"/>
                </a:cubicBezTo>
                <a:cubicBezTo>
                  <a:pt x="8815643" y="1747985"/>
                  <a:pt x="8480602" y="1687927"/>
                  <a:pt x="8331018" y="1743994"/>
                </a:cubicBezTo>
                <a:cubicBezTo>
                  <a:pt x="8181434" y="1800061"/>
                  <a:pt x="7965105" y="1730313"/>
                  <a:pt x="7750076" y="1743994"/>
                </a:cubicBezTo>
                <a:cubicBezTo>
                  <a:pt x="7535047" y="1757675"/>
                  <a:pt x="7195799" y="1652647"/>
                  <a:pt x="6983232" y="1743994"/>
                </a:cubicBezTo>
                <a:cubicBezTo>
                  <a:pt x="6770665" y="1835341"/>
                  <a:pt x="6528021" y="1710067"/>
                  <a:pt x="6402289" y="1743994"/>
                </a:cubicBezTo>
                <a:cubicBezTo>
                  <a:pt x="6276557" y="1777921"/>
                  <a:pt x="5912184" y="1709214"/>
                  <a:pt x="5635445" y="1743994"/>
                </a:cubicBezTo>
                <a:cubicBezTo>
                  <a:pt x="5358706" y="1778774"/>
                  <a:pt x="5383829" y="1694901"/>
                  <a:pt x="5147453" y="1743994"/>
                </a:cubicBezTo>
                <a:cubicBezTo>
                  <a:pt x="4911077" y="1793087"/>
                  <a:pt x="4777231" y="1728602"/>
                  <a:pt x="4473559" y="1743994"/>
                </a:cubicBezTo>
                <a:cubicBezTo>
                  <a:pt x="4169887" y="1759386"/>
                  <a:pt x="4073047" y="1732673"/>
                  <a:pt x="3892617" y="1743994"/>
                </a:cubicBezTo>
                <a:cubicBezTo>
                  <a:pt x="3712187" y="1755315"/>
                  <a:pt x="3538313" y="1697535"/>
                  <a:pt x="3404625" y="1743994"/>
                </a:cubicBezTo>
                <a:cubicBezTo>
                  <a:pt x="3270937" y="1790453"/>
                  <a:pt x="3037074" y="1732828"/>
                  <a:pt x="2823682" y="1743994"/>
                </a:cubicBezTo>
                <a:cubicBezTo>
                  <a:pt x="2610290" y="1755160"/>
                  <a:pt x="2263895" y="1740182"/>
                  <a:pt x="2056838" y="1743994"/>
                </a:cubicBezTo>
                <a:cubicBezTo>
                  <a:pt x="1849781" y="1747806"/>
                  <a:pt x="1706773" y="1709723"/>
                  <a:pt x="1568846" y="1743994"/>
                </a:cubicBezTo>
                <a:cubicBezTo>
                  <a:pt x="1430919" y="1778265"/>
                  <a:pt x="1285210" y="1708251"/>
                  <a:pt x="1080854" y="1743994"/>
                </a:cubicBezTo>
                <a:cubicBezTo>
                  <a:pt x="876498" y="1779737"/>
                  <a:pt x="556587" y="1731996"/>
                  <a:pt x="406961" y="1743994"/>
                </a:cubicBezTo>
                <a:cubicBezTo>
                  <a:pt x="169668" y="1765292"/>
                  <a:pt x="-15471" y="1511667"/>
                  <a:pt x="0" y="1337033"/>
                </a:cubicBezTo>
                <a:cubicBezTo>
                  <a:pt x="-30137" y="1127764"/>
                  <a:pt x="50079" y="980423"/>
                  <a:pt x="0" y="871997"/>
                </a:cubicBezTo>
                <a:cubicBezTo>
                  <a:pt x="-50079" y="763571"/>
                  <a:pt x="28193" y="558370"/>
                  <a:pt x="0" y="40696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200">
            <a:extLst>
              <a:ext uri="{C807C97D-BFC1-408E-A445-0C87EB9F89A2}">
                <ask:lineSketchStyleProps xmlns:ask="http://schemas.microsoft.com/office/drawing/2018/sketchyshapes" sd="1239293803">
                  <a:prstGeom prst="roundRect">
                    <a:avLst>
                      <a:gd name="adj" fmla="val 233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La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Détection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 &amp;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Analyse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/>
            <a:endParaRPr lang="fr-FR" dirty="0"/>
          </a:p>
        </p:txBody>
      </p:sp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08459" y="-869275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5200379" y="0"/>
                </a:moveTo>
                <a:lnTo>
                  <a:pt x="0" y="0"/>
                </a:lnTo>
                <a:lnTo>
                  <a:pt x="0" y="4114800"/>
                </a:lnTo>
                <a:lnTo>
                  <a:pt x="5200379" y="4114800"/>
                </a:lnTo>
                <a:lnTo>
                  <a:pt x="520037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3218" y="2172969"/>
            <a:ext cx="11985927" cy="659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" descr="Radar detection icon on transparent background 16326820 PNG">
            <a:extLst>
              <a:ext uri="{FF2B5EF4-FFF2-40B4-BE49-F238E27FC236}">
                <a16:creationId xmlns:a16="http://schemas.microsoft.com/office/drawing/2014/main" id="{CDFCC0E0-18F9-C979-AA11-920B278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53" y="3245525"/>
            <a:ext cx="3927328" cy="302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23FC539-40B0-2FE3-DD22-E8A4070D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37" y="5669742"/>
            <a:ext cx="3007101" cy="30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4A4213E1-F365-85A9-00A0-372350B3EDFF}"/>
              </a:ext>
            </a:extLst>
          </p:cNvPr>
          <p:cNvSpPr/>
          <p:nvPr/>
        </p:nvSpPr>
        <p:spPr>
          <a:xfrm>
            <a:off x="13716480" y="7410738"/>
            <a:ext cx="3322115" cy="2875140"/>
          </a:xfrm>
          <a:custGeom>
            <a:avLst/>
            <a:gdLst/>
            <a:ahLst/>
            <a:cxnLst/>
            <a:rect l="l" t="t" r="r" b="b"/>
            <a:pathLst>
              <a:path w="3322115" h="2875140">
                <a:moveTo>
                  <a:pt x="0" y="0"/>
                </a:moveTo>
                <a:lnTo>
                  <a:pt x="3322116" y="0"/>
                </a:lnTo>
                <a:lnTo>
                  <a:pt x="3322116" y="2875139"/>
                </a:lnTo>
                <a:lnTo>
                  <a:pt x="0" y="2875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Free Antivirus Vector PNG Transparent Background, Free Download #24141 ...">
            <a:extLst>
              <a:ext uri="{FF2B5EF4-FFF2-40B4-BE49-F238E27FC236}">
                <a16:creationId xmlns:a16="http://schemas.microsoft.com/office/drawing/2014/main" id="{9F8C4F83-6B74-D987-A7DE-A37EFB33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634" y="5669742"/>
            <a:ext cx="3453250" cy="345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2292740-4187-5DBF-D017-5DB85B76DB38}"/>
              </a:ext>
            </a:extLst>
          </p:cNvPr>
          <p:cNvSpPr/>
          <p:nvPr/>
        </p:nvSpPr>
        <p:spPr>
          <a:xfrm>
            <a:off x="16591784" y="9094625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18F13-8E93-8068-D8A9-A2E68B81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25F699C6-78B3-8222-C5ED-683ACD7957FB}"/>
              </a:ext>
            </a:extLst>
          </p:cNvPr>
          <p:cNvSpPr txBox="1"/>
          <p:nvPr/>
        </p:nvSpPr>
        <p:spPr>
          <a:xfrm>
            <a:off x="3206699" y="1169815"/>
            <a:ext cx="11304987" cy="100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0"/>
              </a:lnSpc>
            </a:pPr>
            <a:r>
              <a:rPr lang="fr-FR" sz="8800" b="1" dirty="0">
                <a:solidFill>
                  <a:schemeClr val="tx2">
                    <a:lumMod val="50000"/>
                  </a:schemeClr>
                </a:solidFill>
                <a:latin typeface="Montserrat Bold"/>
                <a:sym typeface="DG Jory Bold"/>
              </a:rPr>
              <a:t>Cycle de Vie</a:t>
            </a:r>
            <a:endParaRPr lang="en-US" sz="8800" b="1" dirty="0">
              <a:solidFill>
                <a:schemeClr val="tx2">
                  <a:lumMod val="50000"/>
                </a:schemeClr>
              </a:solidFill>
              <a:latin typeface="Montserrat Bold"/>
              <a:sym typeface="DG Jory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1C4BF-EEC3-C6FC-DD49-6D2FB70C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637" y="2535899"/>
            <a:ext cx="13565577" cy="70272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F6E76-1248-E909-16D8-0FE66D369837}"/>
              </a:ext>
            </a:extLst>
          </p:cNvPr>
          <p:cNvSpPr/>
          <p:nvPr/>
        </p:nvSpPr>
        <p:spPr>
          <a:xfrm>
            <a:off x="16339410" y="8770407"/>
            <a:ext cx="1948590" cy="13963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 Black" panose="020F0A02020204030203" pitchFamily="34" charset="0"/>
                <a:ea typeface="+mn-ea"/>
                <a:cs typeface="Lato Black" panose="020F0A02020204030203" pitchFamily="34" charset="0"/>
              </a:rPr>
              <a:t>/17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ato Black" panose="020F0A02020204030203" pitchFamily="34" charset="0"/>
              <a:ea typeface="+mn-ea"/>
              <a:cs typeface="Lato Black" panose="020F0A02020204030203" pitchFamily="34" charset="0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C397D511-A1D5-75F4-2FC2-C3C2520BA56B}"/>
              </a:ext>
            </a:extLst>
          </p:cNvPr>
          <p:cNvSpPr/>
          <p:nvPr/>
        </p:nvSpPr>
        <p:spPr>
          <a:xfrm>
            <a:off x="0" y="902154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DE236AB8-C610-E585-E129-B2C79CA0A8B8}"/>
              </a:ext>
            </a:extLst>
          </p:cNvPr>
          <p:cNvSpPr/>
          <p:nvPr/>
        </p:nvSpPr>
        <p:spPr>
          <a:xfrm rot="10648495">
            <a:off x="14234262" y="-1028700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7A55CE36-DDD4-0D68-3518-E8D76017DFBD}"/>
              </a:ext>
            </a:extLst>
          </p:cNvPr>
          <p:cNvSpPr/>
          <p:nvPr/>
        </p:nvSpPr>
        <p:spPr>
          <a:xfrm>
            <a:off x="1282876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238DD08-8BFD-A47D-2641-E84AF87610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76800" y="4912361"/>
              <a:ext cx="1808071" cy="1808339"/>
            </p:xfrm>
            <a:graphic>
              <a:graphicData uri="http://schemas.microsoft.com/office/powerpoint/2016/slidezoom">
                <pslz:sldZm>
                  <pslz:sldZmObj sldId="256" cId="0">
                    <pslz:zmPr id="{77FB4F2C-865C-4550-B414-4A0AB4345E86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8071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4238DD08-8BFD-A47D-2641-E84AF8761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12361"/>
                <a:ext cx="1808071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1928946-C2A1-93F1-A42C-AA46CDE3E6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401" y="4971838"/>
              <a:ext cx="1717599" cy="1689383"/>
            </p:xfrm>
            <a:graphic>
              <a:graphicData uri="http://schemas.microsoft.com/office/powerpoint/2016/slidezoom">
                <pslz:sldZm>
                  <pslz:sldZmObj sldId="258" cId="0">
                    <pslz:zmPr id="{5A3A43FB-1E2B-473B-8C3B-82A046DD0A4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599" cy="1689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11928946-C2A1-93F1-A42C-AA46CDE3E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401" y="4971838"/>
                <a:ext cx="1717599" cy="1689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2E7F67E-83A6-0EC1-3C61-AFC2043479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19048" y="4912359"/>
              <a:ext cx="1745983" cy="1808339"/>
            </p:xfrm>
            <a:graphic>
              <a:graphicData uri="http://schemas.microsoft.com/office/powerpoint/2016/slidezoom">
                <pslz:sldZm>
                  <pslz:sldZmObj sldId="262" cId="0">
                    <pslz:zmPr id="{D45E8FB3-4F69-458C-8A8F-1BADAC44E244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983" cy="18083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62E7F67E-83A6-0EC1-3C61-AFC204347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048" y="4912359"/>
                <a:ext cx="1745983" cy="18083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A303C37C-B530-4FD0-1DB6-34992B0E9D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28647" y="4852880"/>
              <a:ext cx="1855928" cy="1867817"/>
            </p:xfrm>
            <a:graphic>
              <a:graphicData uri="http://schemas.microsoft.com/office/powerpoint/2016/slidezoom">
                <pslz:sldZm>
                  <pslz:sldZmObj sldId="263" cId="0">
                    <pslz:zmPr id="{FEC9C255-3129-4871-BB82-EA8881345F2B}" returnToParent="0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5928" cy="18678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A303C37C-B530-4FD0-1DB6-34992B0E9D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28647" y="4852880"/>
                <a:ext cx="1855928" cy="18678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2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339</Words>
  <Application>Microsoft Office PowerPoint</Application>
  <PresentationFormat>Custom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Aptos</vt:lpstr>
      <vt:lpstr>Lato Black</vt:lpstr>
      <vt:lpstr>Lato Light</vt:lpstr>
      <vt:lpstr>Montserrat Bold</vt:lpstr>
      <vt:lpstr>Bookman Old Style</vt:lpstr>
      <vt:lpstr>Symbol</vt:lpstr>
      <vt:lpstr>Comic Sans MS</vt:lpstr>
      <vt:lpstr>Calibri</vt:lpstr>
      <vt:lpstr>Lato Medium</vt:lpstr>
      <vt:lpstr>Montserrat</vt:lpstr>
      <vt:lpstr>Lato</vt:lpstr>
      <vt:lpstr>Arial</vt:lpstr>
      <vt:lpstr>DG Jory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&amp; Green Aesthetic Minimalist Research Project Presentation</dc:title>
  <dc:creator>omar EL KARCHAOUI</dc:creator>
  <cp:lastModifiedBy>omar EL KARCHAOUI</cp:lastModifiedBy>
  <cp:revision>4</cp:revision>
  <dcterms:created xsi:type="dcterms:W3CDTF">2006-08-16T00:00:00Z</dcterms:created>
  <dcterms:modified xsi:type="dcterms:W3CDTF">2025-12-23T00:29:26Z</dcterms:modified>
  <dc:identifier>DAG8Jg5znOg</dc:identifier>
</cp:coreProperties>
</file>